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90ecd76d7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a474ce55644a8d"/>
  </p:sldMasterIdLst>
  <p:sldIdLst>
    <p:sldId xmlns:r="http://schemas.openxmlformats.org/officeDocument/2006/relationships" id="256" r:id="Re2a547e9943648a2"/>
    <p:sldId xmlns:r="http://schemas.openxmlformats.org/officeDocument/2006/relationships" id="257" r:id="R20313cc48a4c49ab"/>
    <p:sldId xmlns:r="http://schemas.openxmlformats.org/officeDocument/2006/relationships" id="258" r:id="Rfa8f3f8ba7314da1"/>
    <p:sldId xmlns:r="http://schemas.openxmlformats.org/officeDocument/2006/relationships" id="259" r:id="R9e4924404cd847d9"/>
    <p:sldId xmlns:r="http://schemas.openxmlformats.org/officeDocument/2006/relationships" id="260" r:id="R798da2358c64433e"/>
    <p:sldId xmlns:r="http://schemas.openxmlformats.org/officeDocument/2006/relationships" id="261" r:id="Rbd50a4a4017343df"/>
    <p:sldId xmlns:r="http://schemas.openxmlformats.org/officeDocument/2006/relationships" id="262" r:id="R10710dd4cd9c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474ce55644a8d" /><Relationship Type="http://schemas.openxmlformats.org/officeDocument/2006/relationships/slide" Target="/ppt/slides/slide1.xml" Id="Re2a547e9943648a2" /><Relationship Type="http://schemas.openxmlformats.org/officeDocument/2006/relationships/slide" Target="/ppt/slides/slide2.xml" Id="R20313cc48a4c49ab" /><Relationship Type="http://schemas.openxmlformats.org/officeDocument/2006/relationships/slide" Target="/ppt/slides/slide3.xml" Id="Rfa8f3f8ba7314da1" /><Relationship Type="http://schemas.openxmlformats.org/officeDocument/2006/relationships/slide" Target="/ppt/slides/slide4.xml" Id="R9e4924404cd847d9" /><Relationship Type="http://schemas.openxmlformats.org/officeDocument/2006/relationships/slide" Target="/ppt/slides/slide5.xml" Id="R798da2358c64433e" /><Relationship Type="http://schemas.openxmlformats.org/officeDocument/2006/relationships/slide" Target="/ppt/slides/slide6.xml" Id="Rbd50a4a4017343df" /><Relationship Type="http://schemas.openxmlformats.org/officeDocument/2006/relationships/slide" Target="/ppt/slides/slide7.xml" Id="R10710dd4cd9c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da62ee857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929e55ef54d62" /><Relationship Type="http://schemas.openxmlformats.org/officeDocument/2006/relationships/theme" Target="/ppt/slideMasters/theme/theme1.xml" Id="R4c2d3be135b84a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929e55ef54d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f0994c8a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e6006716b46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0d4005594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c06765b9f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ce062ea4842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efa88135640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3e57ca9d5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