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5740d0399a7429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df144676faa456f"/>
  </p:sldMasterIdLst>
  <p:sldIdLst>
    <p:sldId xmlns:r="http://schemas.openxmlformats.org/officeDocument/2006/relationships" id="256" r:id="R255ad238259f4948"/>
    <p:sldId xmlns:r="http://schemas.openxmlformats.org/officeDocument/2006/relationships" id="257" r:id="Ra3f9f8ae2790451b"/>
    <p:sldId xmlns:r="http://schemas.openxmlformats.org/officeDocument/2006/relationships" id="258" r:id="R712caa42f9894c39"/>
    <p:sldId xmlns:r="http://schemas.openxmlformats.org/officeDocument/2006/relationships" id="259" r:id="R8785bbc84e414f27"/>
    <p:sldId xmlns:r="http://schemas.openxmlformats.org/officeDocument/2006/relationships" id="260" r:id="Raf64d41c27904188"/>
    <p:sldId xmlns:r="http://schemas.openxmlformats.org/officeDocument/2006/relationships" id="261" r:id="R6d07a77656f14d04"/>
    <p:sldId xmlns:r="http://schemas.openxmlformats.org/officeDocument/2006/relationships" id="262" r:id="R196bf52b068b46c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f144676faa456f" /><Relationship Type="http://schemas.openxmlformats.org/officeDocument/2006/relationships/slide" Target="/ppt/slides/slide1.xml" Id="R255ad238259f4948" /><Relationship Type="http://schemas.openxmlformats.org/officeDocument/2006/relationships/slide" Target="/ppt/slides/slide2.xml" Id="Ra3f9f8ae2790451b" /><Relationship Type="http://schemas.openxmlformats.org/officeDocument/2006/relationships/slide" Target="/ppt/slides/slide3.xml" Id="R712caa42f9894c39" /><Relationship Type="http://schemas.openxmlformats.org/officeDocument/2006/relationships/slide" Target="/ppt/slides/slide4.xml" Id="R8785bbc84e414f27" /><Relationship Type="http://schemas.openxmlformats.org/officeDocument/2006/relationships/slide" Target="/ppt/slides/slide5.xml" Id="Raf64d41c27904188" /><Relationship Type="http://schemas.openxmlformats.org/officeDocument/2006/relationships/slide" Target="/ppt/slides/slide6.xml" Id="R6d07a77656f14d04" /><Relationship Type="http://schemas.openxmlformats.org/officeDocument/2006/relationships/slide" Target="/ppt/slides/slide7.xml" Id="R196bf52b068b46c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ac6f861d6c4a9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eca3eec96d4a4b" /><Relationship Type="http://schemas.openxmlformats.org/officeDocument/2006/relationships/theme" Target="/ppt/slideMasters/theme/theme1.xml" Id="R6af7654abc7b432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5eca3eec96d4a4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84774c788141c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c1ac347b40442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97bf0e5b7548d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93044abcd1447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fa8eb30cb1437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020d805615447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dcc2d7ed2a417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STEINBO ØST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STEINBO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STEINBO ØST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STEINBO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STEINBO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STEINBO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271 025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−62 856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−629 320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−2 731 246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10 556 617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STEINBO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STEINBO EIENDOM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STEINBO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Skutesteinveien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3218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912 324 621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STEINBO ØST AS</a:t>
            </a:r>
          </a:p>
        </p:txBody>
      </p:sp>
    </p:spTree>
  </p:cSld>
  <p:clrMapOvr>
    <a:masterClrMapping xmlns:a="http://schemas.openxmlformats.org/drawingml/2006/main"/>
  </p:clrMapOvr>
</p:sld>
</file>