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d832ae1ae648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1fb7c067dd411e"/>
  </p:sldMasterIdLst>
  <p:sldIdLst>
    <p:sldId xmlns:r="http://schemas.openxmlformats.org/officeDocument/2006/relationships" id="256" r:id="Rd6e3d4618908403a"/>
    <p:sldId xmlns:r="http://schemas.openxmlformats.org/officeDocument/2006/relationships" id="257" r:id="Rabd3740c9b6b4d06"/>
    <p:sldId xmlns:r="http://schemas.openxmlformats.org/officeDocument/2006/relationships" id="258" r:id="Rc9c3683aec8f4577"/>
    <p:sldId xmlns:r="http://schemas.openxmlformats.org/officeDocument/2006/relationships" id="259" r:id="R2747c537f16546e3"/>
    <p:sldId xmlns:r="http://schemas.openxmlformats.org/officeDocument/2006/relationships" id="260" r:id="R45ad74742d884796"/>
    <p:sldId xmlns:r="http://schemas.openxmlformats.org/officeDocument/2006/relationships" id="261" r:id="Rd4b9e75a0e6b474f"/>
    <p:sldId xmlns:r="http://schemas.openxmlformats.org/officeDocument/2006/relationships" id="262" r:id="Reb468faeeb674b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1fb7c067dd411e" /><Relationship Type="http://schemas.openxmlformats.org/officeDocument/2006/relationships/slide" Target="/ppt/slides/slide1.xml" Id="Rd6e3d4618908403a" /><Relationship Type="http://schemas.openxmlformats.org/officeDocument/2006/relationships/slide" Target="/ppt/slides/slide2.xml" Id="Rabd3740c9b6b4d06" /><Relationship Type="http://schemas.openxmlformats.org/officeDocument/2006/relationships/slide" Target="/ppt/slides/slide3.xml" Id="Rc9c3683aec8f4577" /><Relationship Type="http://schemas.openxmlformats.org/officeDocument/2006/relationships/slide" Target="/ppt/slides/slide4.xml" Id="R2747c537f16546e3" /><Relationship Type="http://schemas.openxmlformats.org/officeDocument/2006/relationships/slide" Target="/ppt/slides/slide5.xml" Id="R45ad74742d884796" /><Relationship Type="http://schemas.openxmlformats.org/officeDocument/2006/relationships/slide" Target="/ppt/slides/slide6.xml" Id="Rd4b9e75a0e6b474f" /><Relationship Type="http://schemas.openxmlformats.org/officeDocument/2006/relationships/slide" Target="/ppt/slides/slide7.xml" Id="Reb468faeeb674b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e38e26765a4c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f2f0c10bc4f20" /><Relationship Type="http://schemas.openxmlformats.org/officeDocument/2006/relationships/theme" Target="/ppt/slideMasters/theme/theme1.xml" Id="Rd4909f52c8c444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af2f0c10bc4f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011846d9a45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65db7f3dc45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af399609d41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5c8cd32df43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f4777c5bc47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76ec2a6c242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01eee13a143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ATLE OG MARTIN AAMODT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ATLE OG MARTIN AAMODT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12 746 162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1 473 926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5 502 948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7 906 204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AAMODT ATLE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AAMODT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Toftelandsveien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912 255 921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