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0f740a26e64a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216a0fcaf44b5a"/>
  </p:sldMasterIdLst>
  <p:sldIdLst>
    <p:sldId xmlns:r="http://schemas.openxmlformats.org/officeDocument/2006/relationships" id="256" r:id="R8066ea1a6d1343fd"/>
    <p:sldId xmlns:r="http://schemas.openxmlformats.org/officeDocument/2006/relationships" id="257" r:id="Ra5a925b063cd4a0f"/>
    <p:sldId xmlns:r="http://schemas.openxmlformats.org/officeDocument/2006/relationships" id="258" r:id="R8707e50bfd034cb9"/>
    <p:sldId xmlns:r="http://schemas.openxmlformats.org/officeDocument/2006/relationships" id="259" r:id="R58a9e4a530a448b7"/>
    <p:sldId xmlns:r="http://schemas.openxmlformats.org/officeDocument/2006/relationships" id="260" r:id="Rc987e6b2c3eb468e"/>
    <p:sldId xmlns:r="http://schemas.openxmlformats.org/officeDocument/2006/relationships" id="261" r:id="R41d30ccb1785481d"/>
    <p:sldId xmlns:r="http://schemas.openxmlformats.org/officeDocument/2006/relationships" id="262" r:id="Rde1d30e5469241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216a0fcaf44b5a" /><Relationship Type="http://schemas.openxmlformats.org/officeDocument/2006/relationships/slide" Target="/ppt/slides/slide1.xml" Id="R8066ea1a6d1343fd" /><Relationship Type="http://schemas.openxmlformats.org/officeDocument/2006/relationships/slide" Target="/ppt/slides/slide2.xml" Id="Ra5a925b063cd4a0f" /><Relationship Type="http://schemas.openxmlformats.org/officeDocument/2006/relationships/slide" Target="/ppt/slides/slide3.xml" Id="R8707e50bfd034cb9" /><Relationship Type="http://schemas.openxmlformats.org/officeDocument/2006/relationships/slide" Target="/ppt/slides/slide4.xml" Id="R58a9e4a530a448b7" /><Relationship Type="http://schemas.openxmlformats.org/officeDocument/2006/relationships/slide" Target="/ppt/slides/slide5.xml" Id="Rc987e6b2c3eb468e" /><Relationship Type="http://schemas.openxmlformats.org/officeDocument/2006/relationships/slide" Target="/ppt/slides/slide6.xml" Id="R41d30ccb1785481d" /><Relationship Type="http://schemas.openxmlformats.org/officeDocument/2006/relationships/slide" Target="/ppt/slides/slide7.xml" Id="Rde1d30e5469241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7cbedfec4b4e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59478264940b5" /><Relationship Type="http://schemas.openxmlformats.org/officeDocument/2006/relationships/theme" Target="/ppt/slideMasters/theme/theme1.xml" Id="Rdd3ac049c8544f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e59478264940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886eb3804f4e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cb7192ec446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8017a71fb4e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9dc59863c4c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745f6e57148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be9331d9a48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1440035d34b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DEGERO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DEGERO AS ble etablert [år] og holder til i Solbergmoen.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626 779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2 156 852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SALEM HAME IVAN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terrasse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912 247 708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