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18e8a2fbaf4f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2d4108a7454353"/>
  </p:sldMasterIdLst>
  <p:sldIdLst>
    <p:sldId xmlns:r="http://schemas.openxmlformats.org/officeDocument/2006/relationships" id="256" r:id="Ra3543095ff624b28"/>
    <p:sldId xmlns:r="http://schemas.openxmlformats.org/officeDocument/2006/relationships" id="257" r:id="R649fa288dbd54444"/>
    <p:sldId xmlns:r="http://schemas.openxmlformats.org/officeDocument/2006/relationships" id="258" r:id="R6fdfbd7744e94241"/>
    <p:sldId xmlns:r="http://schemas.openxmlformats.org/officeDocument/2006/relationships" id="259" r:id="Ra54573e9fd574970"/>
    <p:sldId xmlns:r="http://schemas.openxmlformats.org/officeDocument/2006/relationships" id="260" r:id="R254a7a0b9ced4455"/>
    <p:sldId xmlns:r="http://schemas.openxmlformats.org/officeDocument/2006/relationships" id="261" r:id="R84ff878730944b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d4108a7454353" /><Relationship Type="http://schemas.openxmlformats.org/officeDocument/2006/relationships/slide" Target="/ppt/slides/slide1.xml" Id="Ra3543095ff624b28" /><Relationship Type="http://schemas.openxmlformats.org/officeDocument/2006/relationships/slide" Target="/ppt/slides/slide2.xml" Id="R649fa288dbd54444" /><Relationship Type="http://schemas.openxmlformats.org/officeDocument/2006/relationships/slide" Target="/ppt/slides/slide3.xml" Id="R6fdfbd7744e94241" /><Relationship Type="http://schemas.openxmlformats.org/officeDocument/2006/relationships/slide" Target="/ppt/slides/slide4.xml" Id="Ra54573e9fd574970" /><Relationship Type="http://schemas.openxmlformats.org/officeDocument/2006/relationships/slide" Target="/ppt/slides/slide5.xml" Id="R254a7a0b9ced4455" /><Relationship Type="http://schemas.openxmlformats.org/officeDocument/2006/relationships/slide" Target="/ppt/slides/slide6.xml" Id="R84ff878730944b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007a7235cd4e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fa623333e48c6" /><Relationship Type="http://schemas.openxmlformats.org/officeDocument/2006/relationships/theme" Target="/ppt/slideMasters/theme/theme1.xml" Id="R80aa948049324d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0fa623333e48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4da7fb3224e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0b7133a8f4f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0fdee6fcf4d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a3a0ca84b4c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fd0de96e14d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ca105219540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