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27a0d1b0d049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9c21fb338441e9"/>
  </p:sldMasterIdLst>
  <p:sldIdLst>
    <p:sldId xmlns:r="http://schemas.openxmlformats.org/officeDocument/2006/relationships" id="256" r:id="R9a651b897be24e66"/>
    <p:sldId xmlns:r="http://schemas.openxmlformats.org/officeDocument/2006/relationships" id="257" r:id="Rfc6e3bd8b6714564"/>
    <p:sldId xmlns:r="http://schemas.openxmlformats.org/officeDocument/2006/relationships" id="258" r:id="R79bdab6eeb174ced"/>
    <p:sldId xmlns:r="http://schemas.openxmlformats.org/officeDocument/2006/relationships" id="259" r:id="Rcf56d12d2b724333"/>
    <p:sldId xmlns:r="http://schemas.openxmlformats.org/officeDocument/2006/relationships" id="260" r:id="R8f9523b701824e70"/>
    <p:sldId xmlns:r="http://schemas.openxmlformats.org/officeDocument/2006/relationships" id="261" r:id="R871a1cce32904f6c"/>
    <p:sldId xmlns:r="http://schemas.openxmlformats.org/officeDocument/2006/relationships" id="262" r:id="R2f4f76a754a14b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9c21fb338441e9" /><Relationship Type="http://schemas.openxmlformats.org/officeDocument/2006/relationships/slide" Target="/ppt/slides/slide1.xml" Id="R9a651b897be24e66" /><Relationship Type="http://schemas.openxmlformats.org/officeDocument/2006/relationships/slide" Target="/ppt/slides/slide2.xml" Id="Rfc6e3bd8b6714564" /><Relationship Type="http://schemas.openxmlformats.org/officeDocument/2006/relationships/slide" Target="/ppt/slides/slide3.xml" Id="R79bdab6eeb174ced" /><Relationship Type="http://schemas.openxmlformats.org/officeDocument/2006/relationships/slide" Target="/ppt/slides/slide4.xml" Id="Rcf56d12d2b724333" /><Relationship Type="http://schemas.openxmlformats.org/officeDocument/2006/relationships/slide" Target="/ppt/slides/slide5.xml" Id="R8f9523b701824e70" /><Relationship Type="http://schemas.openxmlformats.org/officeDocument/2006/relationships/slide" Target="/ppt/slides/slide6.xml" Id="R871a1cce32904f6c" /><Relationship Type="http://schemas.openxmlformats.org/officeDocument/2006/relationships/slide" Target="/ppt/slides/slide7.xml" Id="R2f4f76a754a14b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ab470ca95c46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a9ea7f726d4cb0" /><Relationship Type="http://schemas.openxmlformats.org/officeDocument/2006/relationships/theme" Target="/ppt/slideMasters/theme/theme1.xml" Id="R039222cb184a49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a9ea7f726d4c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e8537e3f8d47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5a4bd66a384f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1e99a5e77d49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6c49404f2f49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8152fb3d914d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72840b7a5048a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c4d3f349384a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HAKKEBO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HAKKEBO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3 823 172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2 976 350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5 981 350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ØYVIND-ANDRE LIE HAKKEBO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Ingunn Marie Lie Hakkebo, Eidsvolls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oivind@cafelokka.no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912 230 708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