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2f3cb7c46e8439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a13c80d3c80448c"/>
  </p:sldMasterIdLst>
  <p:sldIdLst>
    <p:sldId xmlns:r="http://schemas.openxmlformats.org/officeDocument/2006/relationships" id="256" r:id="R7393b7ea7b644c22"/>
    <p:sldId xmlns:r="http://schemas.openxmlformats.org/officeDocument/2006/relationships" id="257" r:id="R60d5b42342d14ecc"/>
    <p:sldId xmlns:r="http://schemas.openxmlformats.org/officeDocument/2006/relationships" id="258" r:id="R27369bc9ab094006"/>
    <p:sldId xmlns:r="http://schemas.openxmlformats.org/officeDocument/2006/relationships" id="259" r:id="Rb2434826f02344ee"/>
    <p:sldId xmlns:r="http://schemas.openxmlformats.org/officeDocument/2006/relationships" id="260" r:id="Re82e78ce146e411a"/>
    <p:sldId xmlns:r="http://schemas.openxmlformats.org/officeDocument/2006/relationships" id="261" r:id="R91e35accebe5431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a13c80d3c80448c" /><Relationship Type="http://schemas.openxmlformats.org/officeDocument/2006/relationships/slide" Target="/ppt/slides/slide1.xml" Id="R7393b7ea7b644c22" /><Relationship Type="http://schemas.openxmlformats.org/officeDocument/2006/relationships/slide" Target="/ppt/slides/slide2.xml" Id="R60d5b42342d14ecc" /><Relationship Type="http://schemas.openxmlformats.org/officeDocument/2006/relationships/slide" Target="/ppt/slides/slide3.xml" Id="R27369bc9ab094006" /><Relationship Type="http://schemas.openxmlformats.org/officeDocument/2006/relationships/slide" Target="/ppt/slides/slide4.xml" Id="Rb2434826f02344ee" /><Relationship Type="http://schemas.openxmlformats.org/officeDocument/2006/relationships/slide" Target="/ppt/slides/slide5.xml" Id="Re82e78ce146e411a" /><Relationship Type="http://schemas.openxmlformats.org/officeDocument/2006/relationships/slide" Target="/ppt/slides/slide6.xml" Id="R91e35accebe5431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bbd61f6c5aa4ac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113cd81c534549" /><Relationship Type="http://schemas.openxmlformats.org/officeDocument/2006/relationships/theme" Target="/ppt/slideMasters/theme/theme1.xml" Id="R5d2802b4e35949c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1113cd81c53454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4fb63fa0a7465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78eab8601b450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722a1cd635431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694b2c3aac47c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426ded4ef64c1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a60db13dc042e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HAKKEBO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HAKKEBO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HAKKEBO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HAKKEBO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HAKKEBO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HAKKEBO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Ingunn Marie Lie Hakkebo, Eidsvolls gate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7030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oivind@cafelokka.no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912 230 708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HAKKEBO HOLDING AS</a:t>
            </a:r>
          </a:p>
        </p:txBody>
      </p:sp>
    </p:spTree>
  </p:cSld>
  <p:clrMapOvr>
    <a:masterClrMapping xmlns:a="http://schemas.openxmlformats.org/drawingml/2006/main"/>
  </p:clrMapOvr>
</p:sld>
</file>