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6cd40657444e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e0f0054a464864"/>
  </p:sldMasterIdLst>
  <p:sldIdLst>
    <p:sldId xmlns:r="http://schemas.openxmlformats.org/officeDocument/2006/relationships" id="256" r:id="R5b6f8f6fa38e4be9"/>
    <p:sldId xmlns:r="http://schemas.openxmlformats.org/officeDocument/2006/relationships" id="257" r:id="R3b4e90c646954cf6"/>
    <p:sldId xmlns:r="http://schemas.openxmlformats.org/officeDocument/2006/relationships" id="258" r:id="Rc98454a316ea401c"/>
    <p:sldId xmlns:r="http://schemas.openxmlformats.org/officeDocument/2006/relationships" id="259" r:id="R9baa284b80f84988"/>
    <p:sldId xmlns:r="http://schemas.openxmlformats.org/officeDocument/2006/relationships" id="260" r:id="Rd605f0e60dee49cf"/>
    <p:sldId xmlns:r="http://schemas.openxmlformats.org/officeDocument/2006/relationships" id="261" r:id="R414b77d55a4c4795"/>
    <p:sldId xmlns:r="http://schemas.openxmlformats.org/officeDocument/2006/relationships" id="262" r:id="Reac68a071dca46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0f0054a464864" /><Relationship Type="http://schemas.openxmlformats.org/officeDocument/2006/relationships/slide" Target="/ppt/slides/slide1.xml" Id="R5b6f8f6fa38e4be9" /><Relationship Type="http://schemas.openxmlformats.org/officeDocument/2006/relationships/slide" Target="/ppt/slides/slide2.xml" Id="R3b4e90c646954cf6" /><Relationship Type="http://schemas.openxmlformats.org/officeDocument/2006/relationships/slide" Target="/ppt/slides/slide3.xml" Id="Rc98454a316ea401c" /><Relationship Type="http://schemas.openxmlformats.org/officeDocument/2006/relationships/slide" Target="/ppt/slides/slide4.xml" Id="R9baa284b80f84988" /><Relationship Type="http://schemas.openxmlformats.org/officeDocument/2006/relationships/slide" Target="/ppt/slides/slide5.xml" Id="Rd605f0e60dee49cf" /><Relationship Type="http://schemas.openxmlformats.org/officeDocument/2006/relationships/slide" Target="/ppt/slides/slide6.xml" Id="R414b77d55a4c4795" /><Relationship Type="http://schemas.openxmlformats.org/officeDocument/2006/relationships/slide" Target="/ppt/slides/slide7.xml" Id="Reac68a071dca46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c0840f8d6b40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14cbdfc9b495f" /><Relationship Type="http://schemas.openxmlformats.org/officeDocument/2006/relationships/theme" Target="/ppt/slideMasters/theme/theme1.xml" Id="R6a638e4b6e0648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714cbdfc9b49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fda08515e49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479466f6440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4cfc34c4646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e2c865d1e4e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01cf75a7440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f6f1cbe6148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be9e8ca2f43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−913 797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4 835 694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37 790 539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37 794 009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ANETTE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LONE HJERTAAS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ANNA HELENE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JOHNNY ARILD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Sørhamna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8403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johnnyjobsen@gmail.com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