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5e8cae316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d5a078cd24aad"/>
  </p:sldMasterIdLst>
  <p:sldIdLst>
    <p:sldId xmlns:r="http://schemas.openxmlformats.org/officeDocument/2006/relationships" id="256" r:id="R4379d43502be4f85"/>
    <p:sldId xmlns:r="http://schemas.openxmlformats.org/officeDocument/2006/relationships" id="257" r:id="Rf5ba627155c040a5"/>
    <p:sldId xmlns:r="http://schemas.openxmlformats.org/officeDocument/2006/relationships" id="258" r:id="Rc98d368a6e124947"/>
    <p:sldId xmlns:r="http://schemas.openxmlformats.org/officeDocument/2006/relationships" id="259" r:id="Rdc4b86affea74345"/>
    <p:sldId xmlns:r="http://schemas.openxmlformats.org/officeDocument/2006/relationships" id="260" r:id="R5fc6cec767ed4b2a"/>
    <p:sldId xmlns:r="http://schemas.openxmlformats.org/officeDocument/2006/relationships" id="261" r:id="R35a0fabb7a194ede"/>
    <p:sldId xmlns:r="http://schemas.openxmlformats.org/officeDocument/2006/relationships" id="262" r:id="R294542e1dba9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d5a078cd24aad" /><Relationship Type="http://schemas.openxmlformats.org/officeDocument/2006/relationships/slide" Target="/ppt/slides/slide1.xml" Id="R4379d43502be4f85" /><Relationship Type="http://schemas.openxmlformats.org/officeDocument/2006/relationships/slide" Target="/ppt/slides/slide2.xml" Id="Rf5ba627155c040a5" /><Relationship Type="http://schemas.openxmlformats.org/officeDocument/2006/relationships/slide" Target="/ppt/slides/slide3.xml" Id="Rc98d368a6e124947" /><Relationship Type="http://schemas.openxmlformats.org/officeDocument/2006/relationships/slide" Target="/ppt/slides/slide4.xml" Id="Rdc4b86affea74345" /><Relationship Type="http://schemas.openxmlformats.org/officeDocument/2006/relationships/slide" Target="/ppt/slides/slide5.xml" Id="R5fc6cec767ed4b2a" /><Relationship Type="http://schemas.openxmlformats.org/officeDocument/2006/relationships/slide" Target="/ppt/slides/slide6.xml" Id="R35a0fabb7a194ede" /><Relationship Type="http://schemas.openxmlformats.org/officeDocument/2006/relationships/slide" Target="/ppt/slides/slide7.xml" Id="R294542e1dba9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b3d84106f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c73c119564161" /><Relationship Type="http://schemas.openxmlformats.org/officeDocument/2006/relationships/theme" Target="/ppt/slideMasters/theme/theme1.xml" Id="R426c941b023d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c73c11956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d2129db4a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8d63c4f0c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444e3e7d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f787d0db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af7400f0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ae186339c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c393df584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HJERTAAS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HELENE JOBSEN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ARILD JOBSEN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