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3d48883ad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c1b53c78294ea2"/>
  </p:sldMasterIdLst>
  <p:sldIdLst>
    <p:sldId xmlns:r="http://schemas.openxmlformats.org/officeDocument/2006/relationships" id="256" r:id="Rfd8dbb63cc5a4180"/>
    <p:sldId xmlns:r="http://schemas.openxmlformats.org/officeDocument/2006/relationships" id="257" r:id="R73247b680b594b7b"/>
    <p:sldId xmlns:r="http://schemas.openxmlformats.org/officeDocument/2006/relationships" id="258" r:id="R0b48adc64c5742eb"/>
    <p:sldId xmlns:r="http://schemas.openxmlformats.org/officeDocument/2006/relationships" id="259" r:id="Ra000d417eaa54156"/>
    <p:sldId xmlns:r="http://schemas.openxmlformats.org/officeDocument/2006/relationships" id="260" r:id="R4b00adb8e97d4fc3"/>
    <p:sldId xmlns:r="http://schemas.openxmlformats.org/officeDocument/2006/relationships" id="261" r:id="Rb76de73ed9a4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1b53c78294ea2" /><Relationship Type="http://schemas.openxmlformats.org/officeDocument/2006/relationships/slide" Target="/ppt/slides/slide1.xml" Id="Rfd8dbb63cc5a4180" /><Relationship Type="http://schemas.openxmlformats.org/officeDocument/2006/relationships/slide" Target="/ppt/slides/slide2.xml" Id="R73247b680b594b7b" /><Relationship Type="http://schemas.openxmlformats.org/officeDocument/2006/relationships/slide" Target="/ppt/slides/slide3.xml" Id="R0b48adc64c5742eb" /><Relationship Type="http://schemas.openxmlformats.org/officeDocument/2006/relationships/slide" Target="/ppt/slides/slide4.xml" Id="Ra000d417eaa54156" /><Relationship Type="http://schemas.openxmlformats.org/officeDocument/2006/relationships/slide" Target="/ppt/slides/slide5.xml" Id="R4b00adb8e97d4fc3" /><Relationship Type="http://schemas.openxmlformats.org/officeDocument/2006/relationships/slide" Target="/ppt/slides/slide6.xml" Id="Rb76de73ed9a4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f5364a446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82ddc3eaa4cba" /><Relationship Type="http://schemas.openxmlformats.org/officeDocument/2006/relationships/theme" Target="/ppt/slideMasters/theme/theme1.xml" Id="R0358b6edf6ed4b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282ddc3eaa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4d5f6367749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efc8e5a5b4b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48c47747f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1a97a2fbd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a15ac44e241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ee6472663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