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3152623b774d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b79cfc4f34e49"/>
  </p:sldMasterIdLst>
  <p:sldIdLst>
    <p:sldId xmlns:r="http://schemas.openxmlformats.org/officeDocument/2006/relationships" id="256" r:id="R3ea764afcd594d8a"/>
    <p:sldId xmlns:r="http://schemas.openxmlformats.org/officeDocument/2006/relationships" id="257" r:id="Rd9910a47555f41cb"/>
    <p:sldId xmlns:r="http://schemas.openxmlformats.org/officeDocument/2006/relationships" id="258" r:id="R45d9aba1f3074345"/>
    <p:sldId xmlns:r="http://schemas.openxmlformats.org/officeDocument/2006/relationships" id="259" r:id="Rb8ac90dee8f14e31"/>
    <p:sldId xmlns:r="http://schemas.openxmlformats.org/officeDocument/2006/relationships" id="260" r:id="Rc8b874a24d684137"/>
    <p:sldId xmlns:r="http://schemas.openxmlformats.org/officeDocument/2006/relationships" id="261" r:id="Rf6fc8672e9e94209"/>
    <p:sldId xmlns:r="http://schemas.openxmlformats.org/officeDocument/2006/relationships" id="262" r:id="R1daa33d235e24f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b79cfc4f34e49" /><Relationship Type="http://schemas.openxmlformats.org/officeDocument/2006/relationships/slide" Target="/ppt/slides/slide1.xml" Id="R3ea764afcd594d8a" /><Relationship Type="http://schemas.openxmlformats.org/officeDocument/2006/relationships/slide" Target="/ppt/slides/slide2.xml" Id="Rd9910a47555f41cb" /><Relationship Type="http://schemas.openxmlformats.org/officeDocument/2006/relationships/slide" Target="/ppt/slides/slide3.xml" Id="R45d9aba1f3074345" /><Relationship Type="http://schemas.openxmlformats.org/officeDocument/2006/relationships/slide" Target="/ppt/slides/slide4.xml" Id="Rb8ac90dee8f14e31" /><Relationship Type="http://schemas.openxmlformats.org/officeDocument/2006/relationships/slide" Target="/ppt/slides/slide5.xml" Id="Rc8b874a24d684137" /><Relationship Type="http://schemas.openxmlformats.org/officeDocument/2006/relationships/slide" Target="/ppt/slides/slide6.xml" Id="Rf6fc8672e9e94209" /><Relationship Type="http://schemas.openxmlformats.org/officeDocument/2006/relationships/slide" Target="/ppt/slides/slide7.xml" Id="R1daa33d235e24f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3eec01d024f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e62210db0459b" /><Relationship Type="http://schemas.openxmlformats.org/officeDocument/2006/relationships/theme" Target="/ppt/slideMasters/theme/theme1.xml" Id="Rbace483b9fd444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be62210db045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2748b07fc44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f41efdf9945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d4088a6854a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e3e6e55bd4f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1289bf61b44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c15f2530a48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856363c204e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