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dd71f1ba3247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1dd6b56ce74c5b"/>
  </p:sldMasterIdLst>
  <p:sldIdLst>
    <p:sldId xmlns:r="http://schemas.openxmlformats.org/officeDocument/2006/relationships" id="256" r:id="R56dc2817975747c9"/>
    <p:sldId xmlns:r="http://schemas.openxmlformats.org/officeDocument/2006/relationships" id="257" r:id="R1c49e464fd1e4b3c"/>
    <p:sldId xmlns:r="http://schemas.openxmlformats.org/officeDocument/2006/relationships" id="258" r:id="R37e9d51c886b40dd"/>
    <p:sldId xmlns:r="http://schemas.openxmlformats.org/officeDocument/2006/relationships" id="259" r:id="R2c2cd428a1f349b6"/>
    <p:sldId xmlns:r="http://schemas.openxmlformats.org/officeDocument/2006/relationships" id="260" r:id="R43492175a5e44393"/>
    <p:sldId xmlns:r="http://schemas.openxmlformats.org/officeDocument/2006/relationships" id="261" r:id="R6f80d1dd72354e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1dd6b56ce74c5b" /><Relationship Type="http://schemas.openxmlformats.org/officeDocument/2006/relationships/slide" Target="/ppt/slides/slide1.xml" Id="R56dc2817975747c9" /><Relationship Type="http://schemas.openxmlformats.org/officeDocument/2006/relationships/slide" Target="/ppt/slides/slide2.xml" Id="R1c49e464fd1e4b3c" /><Relationship Type="http://schemas.openxmlformats.org/officeDocument/2006/relationships/slide" Target="/ppt/slides/slide3.xml" Id="R37e9d51c886b40dd" /><Relationship Type="http://schemas.openxmlformats.org/officeDocument/2006/relationships/slide" Target="/ppt/slides/slide4.xml" Id="R2c2cd428a1f349b6" /><Relationship Type="http://schemas.openxmlformats.org/officeDocument/2006/relationships/slide" Target="/ppt/slides/slide5.xml" Id="R43492175a5e44393" /><Relationship Type="http://schemas.openxmlformats.org/officeDocument/2006/relationships/slide" Target="/ppt/slides/slide6.xml" Id="R6f80d1dd72354e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534bda6aba48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fd9859abb420d" /><Relationship Type="http://schemas.openxmlformats.org/officeDocument/2006/relationships/theme" Target="/ppt/slideMasters/theme/theme1.xml" Id="R57b5669c1e3048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5fd9859abb42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67fecaf0b4d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ce388e44648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7581fc00842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a122b2c354e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8011ddaae4a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6b9a01b1346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