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10c02e54a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5c6828f4442c4"/>
  </p:sldMasterIdLst>
  <p:sldIdLst>
    <p:sldId xmlns:r="http://schemas.openxmlformats.org/officeDocument/2006/relationships" id="256" r:id="R9aaee3948d8746ce"/>
    <p:sldId xmlns:r="http://schemas.openxmlformats.org/officeDocument/2006/relationships" id="257" r:id="R8da3ffbcb9b6449b"/>
    <p:sldId xmlns:r="http://schemas.openxmlformats.org/officeDocument/2006/relationships" id="258" r:id="Rfc58c9c128ff479a"/>
    <p:sldId xmlns:r="http://schemas.openxmlformats.org/officeDocument/2006/relationships" id="259" r:id="R2f3ca1f5b1ad4d22"/>
    <p:sldId xmlns:r="http://schemas.openxmlformats.org/officeDocument/2006/relationships" id="260" r:id="Ra5ea32eae16843a6"/>
    <p:sldId xmlns:r="http://schemas.openxmlformats.org/officeDocument/2006/relationships" id="261" r:id="Rbb3b0e66b5df4462"/>
    <p:sldId xmlns:r="http://schemas.openxmlformats.org/officeDocument/2006/relationships" id="262" r:id="R2da9fc6b693f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5c6828f4442c4" /><Relationship Type="http://schemas.openxmlformats.org/officeDocument/2006/relationships/slide" Target="/ppt/slides/slide1.xml" Id="R9aaee3948d8746ce" /><Relationship Type="http://schemas.openxmlformats.org/officeDocument/2006/relationships/slide" Target="/ppt/slides/slide2.xml" Id="R8da3ffbcb9b6449b" /><Relationship Type="http://schemas.openxmlformats.org/officeDocument/2006/relationships/slide" Target="/ppt/slides/slide3.xml" Id="Rfc58c9c128ff479a" /><Relationship Type="http://schemas.openxmlformats.org/officeDocument/2006/relationships/slide" Target="/ppt/slides/slide4.xml" Id="R2f3ca1f5b1ad4d22" /><Relationship Type="http://schemas.openxmlformats.org/officeDocument/2006/relationships/slide" Target="/ppt/slides/slide5.xml" Id="Ra5ea32eae16843a6" /><Relationship Type="http://schemas.openxmlformats.org/officeDocument/2006/relationships/slide" Target="/ppt/slides/slide6.xml" Id="Rbb3b0e66b5df4462" /><Relationship Type="http://schemas.openxmlformats.org/officeDocument/2006/relationships/slide" Target="/ppt/slides/slide7.xml" Id="R2da9fc6b693f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721d8d559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fefb5264d4efa" /><Relationship Type="http://schemas.openxmlformats.org/officeDocument/2006/relationships/theme" Target="/ppt/slideMasters/theme/theme1.xml" Id="Rb0204d6a1dc4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fefb5264d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2f17768d9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17c78a2d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5c5c426cc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eb48265b2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ce16d6425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94f54311d4d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ce2428453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 &amp; FRYS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 &amp; FRYS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8 059 016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6 734 253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COUPE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82 34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