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1f6def7fa64e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4a0ae827cb44d2"/>
  </p:sldMasterIdLst>
  <p:sldIdLst>
    <p:sldId xmlns:r="http://schemas.openxmlformats.org/officeDocument/2006/relationships" id="256" r:id="R8e789dbd4d944729"/>
    <p:sldId xmlns:r="http://schemas.openxmlformats.org/officeDocument/2006/relationships" id="257" r:id="Rdda6c0392e9548c5"/>
    <p:sldId xmlns:r="http://schemas.openxmlformats.org/officeDocument/2006/relationships" id="258" r:id="R2c360ecd0e474243"/>
    <p:sldId xmlns:r="http://schemas.openxmlformats.org/officeDocument/2006/relationships" id="259" r:id="Re6881b15e7564c52"/>
    <p:sldId xmlns:r="http://schemas.openxmlformats.org/officeDocument/2006/relationships" id="260" r:id="R8c72b2cec39f4de5"/>
    <p:sldId xmlns:r="http://schemas.openxmlformats.org/officeDocument/2006/relationships" id="261" r:id="R9a889da61b7241c4"/>
    <p:sldId xmlns:r="http://schemas.openxmlformats.org/officeDocument/2006/relationships" id="262" r:id="R98b22732d6e242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4a0ae827cb44d2" /><Relationship Type="http://schemas.openxmlformats.org/officeDocument/2006/relationships/slide" Target="/ppt/slides/slide1.xml" Id="R8e789dbd4d944729" /><Relationship Type="http://schemas.openxmlformats.org/officeDocument/2006/relationships/slide" Target="/ppt/slides/slide2.xml" Id="Rdda6c0392e9548c5" /><Relationship Type="http://schemas.openxmlformats.org/officeDocument/2006/relationships/slide" Target="/ppt/slides/slide3.xml" Id="R2c360ecd0e474243" /><Relationship Type="http://schemas.openxmlformats.org/officeDocument/2006/relationships/slide" Target="/ppt/slides/slide4.xml" Id="Re6881b15e7564c52" /><Relationship Type="http://schemas.openxmlformats.org/officeDocument/2006/relationships/slide" Target="/ppt/slides/slide5.xml" Id="R8c72b2cec39f4de5" /><Relationship Type="http://schemas.openxmlformats.org/officeDocument/2006/relationships/slide" Target="/ppt/slides/slide6.xml" Id="R9a889da61b7241c4" /><Relationship Type="http://schemas.openxmlformats.org/officeDocument/2006/relationships/slide" Target="/ppt/slides/slide7.xml" Id="R98b22732d6e242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93b57431ff4e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b37cf4af24b2d" /><Relationship Type="http://schemas.openxmlformats.org/officeDocument/2006/relationships/theme" Target="/ppt/slideMasters/theme/theme1.xml" Id="Rd426be72241747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bb37cf4af24b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89e7632774b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e0acc36644c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43e52c2084d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3e062df2640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49d04130448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5490935654f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2b1df377440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ARKITEKTHUS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ARKITEKTHUS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19 448 933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807 518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1 062 564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2 764 582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6 708 480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MÅKESTAD ENGROS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WSI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55B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911 995 964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ARKITEKTHUS AS</a:t>
            </a:r>
          </a:p>
        </p:txBody>
      </p:sp>
    </p:spTree>
  </p:cSld>
  <p:clrMapOvr>
    <a:masterClrMapping xmlns:a="http://schemas.openxmlformats.org/drawingml/2006/main"/>
  </p:clrMapOvr>
</p:sld>
</file>