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89c972b9c442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befe2eefd94aad"/>
  </p:sldMasterIdLst>
  <p:sldIdLst>
    <p:sldId xmlns:r="http://schemas.openxmlformats.org/officeDocument/2006/relationships" id="256" r:id="R78447d0cfa084d8e"/>
    <p:sldId xmlns:r="http://schemas.openxmlformats.org/officeDocument/2006/relationships" id="257" r:id="Rb647cbfa505c40c5"/>
    <p:sldId xmlns:r="http://schemas.openxmlformats.org/officeDocument/2006/relationships" id="258" r:id="R3c488ca193cd4691"/>
    <p:sldId xmlns:r="http://schemas.openxmlformats.org/officeDocument/2006/relationships" id="259" r:id="R1892de319dec47f7"/>
    <p:sldId xmlns:r="http://schemas.openxmlformats.org/officeDocument/2006/relationships" id="260" r:id="Racebc8a522ac4dda"/>
    <p:sldId xmlns:r="http://schemas.openxmlformats.org/officeDocument/2006/relationships" id="261" r:id="Ra5d2db447b0147dc"/>
    <p:sldId xmlns:r="http://schemas.openxmlformats.org/officeDocument/2006/relationships" id="262" r:id="Rcb07b2645d2d42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efe2eefd94aad" /><Relationship Type="http://schemas.openxmlformats.org/officeDocument/2006/relationships/slide" Target="/ppt/slides/slide1.xml" Id="R78447d0cfa084d8e" /><Relationship Type="http://schemas.openxmlformats.org/officeDocument/2006/relationships/slide" Target="/ppt/slides/slide2.xml" Id="Rb647cbfa505c40c5" /><Relationship Type="http://schemas.openxmlformats.org/officeDocument/2006/relationships/slide" Target="/ppt/slides/slide3.xml" Id="R3c488ca193cd4691" /><Relationship Type="http://schemas.openxmlformats.org/officeDocument/2006/relationships/slide" Target="/ppt/slides/slide4.xml" Id="R1892de319dec47f7" /><Relationship Type="http://schemas.openxmlformats.org/officeDocument/2006/relationships/slide" Target="/ppt/slides/slide5.xml" Id="Racebc8a522ac4dda" /><Relationship Type="http://schemas.openxmlformats.org/officeDocument/2006/relationships/slide" Target="/ppt/slides/slide6.xml" Id="Ra5d2db447b0147dc" /><Relationship Type="http://schemas.openxmlformats.org/officeDocument/2006/relationships/slide" Target="/ppt/slides/slide7.xml" Id="Rcb07b2645d2d42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f6c0092594c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3f6eb179042f4" /><Relationship Type="http://schemas.openxmlformats.org/officeDocument/2006/relationships/theme" Target="/ppt/slideMasters/theme/theme1.xml" Id="R359d9807afc749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53f6eb179042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660db1f634c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8c9ab1cfe47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4c84264864e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3908eb83642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d888b38644d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08150278847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7ae55773f40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RFT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RFT TRANSPORT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399 917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NAVELSAKER FRODE  –  78,6 %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STENSAKER EINAR OVE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NAUSTDAL INGEBRIGT I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frode@navelsaker.no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