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0178a99b6547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25218a48c44c42"/>
  </p:sldMasterIdLst>
  <p:sldIdLst>
    <p:sldId xmlns:r="http://schemas.openxmlformats.org/officeDocument/2006/relationships" id="256" r:id="R9893673a529742df"/>
    <p:sldId xmlns:r="http://schemas.openxmlformats.org/officeDocument/2006/relationships" id="257" r:id="R5c02221ad12347ff"/>
    <p:sldId xmlns:r="http://schemas.openxmlformats.org/officeDocument/2006/relationships" id="258" r:id="Rb1b9cbbb98414bcf"/>
    <p:sldId xmlns:r="http://schemas.openxmlformats.org/officeDocument/2006/relationships" id="259" r:id="R35a5d260c2b046d8"/>
    <p:sldId xmlns:r="http://schemas.openxmlformats.org/officeDocument/2006/relationships" id="260" r:id="R66f0ac45b1884d58"/>
    <p:sldId xmlns:r="http://schemas.openxmlformats.org/officeDocument/2006/relationships" id="261" r:id="R4138a3263cca469a"/>
    <p:sldId xmlns:r="http://schemas.openxmlformats.org/officeDocument/2006/relationships" id="262" r:id="R0280ad34d9934c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5218a48c44c42" /><Relationship Type="http://schemas.openxmlformats.org/officeDocument/2006/relationships/slide" Target="/ppt/slides/slide1.xml" Id="R9893673a529742df" /><Relationship Type="http://schemas.openxmlformats.org/officeDocument/2006/relationships/slide" Target="/ppt/slides/slide2.xml" Id="R5c02221ad12347ff" /><Relationship Type="http://schemas.openxmlformats.org/officeDocument/2006/relationships/slide" Target="/ppt/slides/slide3.xml" Id="Rb1b9cbbb98414bcf" /><Relationship Type="http://schemas.openxmlformats.org/officeDocument/2006/relationships/slide" Target="/ppt/slides/slide4.xml" Id="R35a5d260c2b046d8" /><Relationship Type="http://schemas.openxmlformats.org/officeDocument/2006/relationships/slide" Target="/ppt/slides/slide5.xml" Id="R66f0ac45b1884d58" /><Relationship Type="http://schemas.openxmlformats.org/officeDocument/2006/relationships/slide" Target="/ppt/slides/slide6.xml" Id="R4138a3263cca469a" /><Relationship Type="http://schemas.openxmlformats.org/officeDocument/2006/relationships/slide" Target="/ppt/slides/slide7.xml" Id="R0280ad34d9934c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856f5b77104d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8409870d84065" /><Relationship Type="http://schemas.openxmlformats.org/officeDocument/2006/relationships/theme" Target="/ppt/slideMasters/theme/theme1.xml" Id="R5623de133f9e48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18409870d840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b20a9e01e40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e79c9636e4a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176fd7ec149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bef71c67649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a4867f15a46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667f66f884c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27a05f6d143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SANDAL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 KAPITAL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5 756 306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56 465 216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56 841 378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 PÅL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Krokvolden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