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dac95cd09240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24a723b420475f"/>
  </p:sldMasterIdLst>
  <p:sldIdLst>
    <p:sldId xmlns:r="http://schemas.openxmlformats.org/officeDocument/2006/relationships" id="256" r:id="Rc7c109979fa943c5"/>
    <p:sldId xmlns:r="http://schemas.openxmlformats.org/officeDocument/2006/relationships" id="257" r:id="R7c359bb6889b484a"/>
    <p:sldId xmlns:r="http://schemas.openxmlformats.org/officeDocument/2006/relationships" id="258" r:id="Rd45dec7f393f40fb"/>
    <p:sldId xmlns:r="http://schemas.openxmlformats.org/officeDocument/2006/relationships" id="259" r:id="R53d7267f97ad4d54"/>
    <p:sldId xmlns:r="http://schemas.openxmlformats.org/officeDocument/2006/relationships" id="260" r:id="R743a5d28013f4c1e"/>
    <p:sldId xmlns:r="http://schemas.openxmlformats.org/officeDocument/2006/relationships" id="261" r:id="Rb5c7fb9a204641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4a723b420475f" /><Relationship Type="http://schemas.openxmlformats.org/officeDocument/2006/relationships/slide" Target="/ppt/slides/slide1.xml" Id="Rc7c109979fa943c5" /><Relationship Type="http://schemas.openxmlformats.org/officeDocument/2006/relationships/slide" Target="/ppt/slides/slide2.xml" Id="R7c359bb6889b484a" /><Relationship Type="http://schemas.openxmlformats.org/officeDocument/2006/relationships/slide" Target="/ppt/slides/slide3.xml" Id="Rd45dec7f393f40fb" /><Relationship Type="http://schemas.openxmlformats.org/officeDocument/2006/relationships/slide" Target="/ppt/slides/slide4.xml" Id="R53d7267f97ad4d54" /><Relationship Type="http://schemas.openxmlformats.org/officeDocument/2006/relationships/slide" Target="/ppt/slides/slide5.xml" Id="R743a5d28013f4c1e" /><Relationship Type="http://schemas.openxmlformats.org/officeDocument/2006/relationships/slide" Target="/ppt/slides/slide6.xml" Id="Rb5c7fb9a204641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63f5bb8044e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81528f152423f" /><Relationship Type="http://schemas.openxmlformats.org/officeDocument/2006/relationships/theme" Target="/ppt/slideMasters/theme/theme1.xml" Id="R1a4348e93c9644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581528f152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d475c68d04a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22ddd77074f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c1b293e5247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56857424b49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2f33d12a14c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2aaaa00b74a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WIKBORG REIN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WIKBORG REIN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WIKBORG, REIN &amp; CO ADVOKATFIRMA 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911 985 241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REIN HOLDING AS</a:t>
            </a:r>
          </a:p>
        </p:txBody>
      </p:sp>
    </p:spTree>
  </p:cSld>
  <p:clrMapOvr>
    <a:masterClrMapping xmlns:a="http://schemas.openxmlformats.org/drawingml/2006/main"/>
  </p:clrMapOvr>
</p:sld>
</file>