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8019a56d054d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6d6113b5394c29"/>
  </p:sldMasterIdLst>
  <p:sldIdLst>
    <p:sldId xmlns:r="http://schemas.openxmlformats.org/officeDocument/2006/relationships" id="256" r:id="R3ee20cb4a0064e48"/>
    <p:sldId xmlns:r="http://schemas.openxmlformats.org/officeDocument/2006/relationships" id="257" r:id="R0a57975daa094097"/>
    <p:sldId xmlns:r="http://schemas.openxmlformats.org/officeDocument/2006/relationships" id="258" r:id="R5e822ddf288d4c76"/>
    <p:sldId xmlns:r="http://schemas.openxmlformats.org/officeDocument/2006/relationships" id="259" r:id="R620e1ea86cd14a13"/>
    <p:sldId xmlns:r="http://schemas.openxmlformats.org/officeDocument/2006/relationships" id="260" r:id="Rfe2a2815454440be"/>
    <p:sldId xmlns:r="http://schemas.openxmlformats.org/officeDocument/2006/relationships" id="261" r:id="R76d56be6599547dc"/>
    <p:sldId xmlns:r="http://schemas.openxmlformats.org/officeDocument/2006/relationships" id="262" r:id="Rb773ade31e1641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6d6113b5394c29" /><Relationship Type="http://schemas.openxmlformats.org/officeDocument/2006/relationships/slide" Target="/ppt/slides/slide1.xml" Id="R3ee20cb4a0064e48" /><Relationship Type="http://schemas.openxmlformats.org/officeDocument/2006/relationships/slide" Target="/ppt/slides/slide2.xml" Id="R0a57975daa094097" /><Relationship Type="http://schemas.openxmlformats.org/officeDocument/2006/relationships/slide" Target="/ppt/slides/slide3.xml" Id="R5e822ddf288d4c76" /><Relationship Type="http://schemas.openxmlformats.org/officeDocument/2006/relationships/slide" Target="/ppt/slides/slide4.xml" Id="R620e1ea86cd14a13" /><Relationship Type="http://schemas.openxmlformats.org/officeDocument/2006/relationships/slide" Target="/ppt/slides/slide5.xml" Id="Rfe2a2815454440be" /><Relationship Type="http://schemas.openxmlformats.org/officeDocument/2006/relationships/slide" Target="/ppt/slides/slide6.xml" Id="R76d56be6599547dc" /><Relationship Type="http://schemas.openxmlformats.org/officeDocument/2006/relationships/slide" Target="/ppt/slides/slide7.xml" Id="Rb773ade31e1641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fa7ce74daa42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6262a252d42fe" /><Relationship Type="http://schemas.openxmlformats.org/officeDocument/2006/relationships/theme" Target="/ppt/slideMasters/theme/theme1.xml" Id="Re70cb8b23ff54f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c6262a252d42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b5cd1168040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f18fce6c944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c935021a84a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ed8a31d4b4e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a058e5c9841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3ce1e258d43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6c7277fe547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ANDERSEN OG AKSNES RØRLEGGERBEDRIFT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OG AKSNES RØRLEGGERBEDRIFT AS ble etablert [år] og holder til i Hvalstad.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159 048 881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19 240 740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16 388 836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26 710 985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55 541 324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INSTALCO SVERIGE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Vakås vei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1395 Hvalstad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79 81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joar@aa-ror.no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www.aa-ror.no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911 978 261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OG AKSNES RØRLEGGERBEDRIFT AS</a:t>
            </a:r>
          </a:p>
        </p:txBody>
      </p:sp>
    </p:spTree>
  </p:cSld>
  <p:clrMapOvr>
    <a:masterClrMapping xmlns:a="http://schemas.openxmlformats.org/drawingml/2006/main"/>
  </p:clrMapOvr>
</p:sld>
</file>