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7a4d20c6aa48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650c13bc3f4a71"/>
  </p:sldMasterIdLst>
  <p:sldIdLst>
    <p:sldId xmlns:r="http://schemas.openxmlformats.org/officeDocument/2006/relationships" id="256" r:id="R6ab1ba4384634821"/>
    <p:sldId xmlns:r="http://schemas.openxmlformats.org/officeDocument/2006/relationships" id="257" r:id="Rfe7e249c1ffe459e"/>
    <p:sldId xmlns:r="http://schemas.openxmlformats.org/officeDocument/2006/relationships" id="258" r:id="R8c771cf3637c4594"/>
    <p:sldId xmlns:r="http://schemas.openxmlformats.org/officeDocument/2006/relationships" id="259" r:id="R7090656e0d854724"/>
    <p:sldId xmlns:r="http://schemas.openxmlformats.org/officeDocument/2006/relationships" id="260" r:id="R6399487d5e0c4577"/>
    <p:sldId xmlns:r="http://schemas.openxmlformats.org/officeDocument/2006/relationships" id="261" r:id="R195445b5ba384ef4"/>
    <p:sldId xmlns:r="http://schemas.openxmlformats.org/officeDocument/2006/relationships" id="262" r:id="Rb5878488f4b3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50c13bc3f4a71" /><Relationship Type="http://schemas.openxmlformats.org/officeDocument/2006/relationships/slide" Target="/ppt/slides/slide1.xml" Id="R6ab1ba4384634821" /><Relationship Type="http://schemas.openxmlformats.org/officeDocument/2006/relationships/slide" Target="/ppt/slides/slide2.xml" Id="Rfe7e249c1ffe459e" /><Relationship Type="http://schemas.openxmlformats.org/officeDocument/2006/relationships/slide" Target="/ppt/slides/slide3.xml" Id="R8c771cf3637c4594" /><Relationship Type="http://schemas.openxmlformats.org/officeDocument/2006/relationships/slide" Target="/ppt/slides/slide4.xml" Id="R7090656e0d854724" /><Relationship Type="http://schemas.openxmlformats.org/officeDocument/2006/relationships/slide" Target="/ppt/slides/slide5.xml" Id="R6399487d5e0c4577" /><Relationship Type="http://schemas.openxmlformats.org/officeDocument/2006/relationships/slide" Target="/ppt/slides/slide6.xml" Id="R195445b5ba384ef4" /><Relationship Type="http://schemas.openxmlformats.org/officeDocument/2006/relationships/slide" Target="/ppt/slides/slide7.xml" Id="Rb5878488f4b3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98a13025c4c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f1dac4705458c" /><Relationship Type="http://schemas.openxmlformats.org/officeDocument/2006/relationships/theme" Target="/ppt/slideMasters/theme/theme1.xml" Id="Red50d2a87e00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f1dac470545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2d51a68c5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4ff060304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d227ff3e042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f9bad1772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308c853d3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c3b6b125b48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59842270c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W. GIERTSEN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W. GIERTSEN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68 877 000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119 970 000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MANAGUA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BONITET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EFANTOFT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GIERTSEN WILHELM JENS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MIDDELTHON HANS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Nygårdsviken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5165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94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