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210b0d6d4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798cdb97d48c9"/>
  </p:sldMasterIdLst>
  <p:sldIdLst>
    <p:sldId xmlns:r="http://schemas.openxmlformats.org/officeDocument/2006/relationships" id="256" r:id="Re678fc991c514206"/>
    <p:sldId xmlns:r="http://schemas.openxmlformats.org/officeDocument/2006/relationships" id="257" r:id="R8103009947b04122"/>
    <p:sldId xmlns:r="http://schemas.openxmlformats.org/officeDocument/2006/relationships" id="258" r:id="Rc86d92491f7f4a13"/>
    <p:sldId xmlns:r="http://schemas.openxmlformats.org/officeDocument/2006/relationships" id="259" r:id="Rf59e397a324d4249"/>
    <p:sldId xmlns:r="http://schemas.openxmlformats.org/officeDocument/2006/relationships" id="260" r:id="R7c8b7eb5fa9e4baa"/>
    <p:sldId xmlns:r="http://schemas.openxmlformats.org/officeDocument/2006/relationships" id="261" r:id="R6dac422e4e0d4ca0"/>
    <p:sldId xmlns:r="http://schemas.openxmlformats.org/officeDocument/2006/relationships" id="262" r:id="Rfc0ac8e47ec1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798cdb97d48c9" /><Relationship Type="http://schemas.openxmlformats.org/officeDocument/2006/relationships/slide" Target="/ppt/slides/slide1.xml" Id="Re678fc991c514206" /><Relationship Type="http://schemas.openxmlformats.org/officeDocument/2006/relationships/slide" Target="/ppt/slides/slide2.xml" Id="R8103009947b04122" /><Relationship Type="http://schemas.openxmlformats.org/officeDocument/2006/relationships/slide" Target="/ppt/slides/slide3.xml" Id="Rc86d92491f7f4a13" /><Relationship Type="http://schemas.openxmlformats.org/officeDocument/2006/relationships/slide" Target="/ppt/slides/slide4.xml" Id="Rf59e397a324d4249" /><Relationship Type="http://schemas.openxmlformats.org/officeDocument/2006/relationships/slide" Target="/ppt/slides/slide5.xml" Id="R7c8b7eb5fa9e4baa" /><Relationship Type="http://schemas.openxmlformats.org/officeDocument/2006/relationships/slide" Target="/ppt/slides/slide6.xml" Id="R6dac422e4e0d4ca0" /><Relationship Type="http://schemas.openxmlformats.org/officeDocument/2006/relationships/slide" Target="/ppt/slides/slide7.xml" Id="Rfc0ac8e47ec1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ef70b97db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dd2ab380401d" /><Relationship Type="http://schemas.openxmlformats.org/officeDocument/2006/relationships/theme" Target="/ppt/slideMasters/theme/theme1.xml" Id="R79eebcd1efff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7dd2ab380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6fdb29b53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52b32b34c41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41b176e03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401a7ad26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468d402d3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f9e2a358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574e10588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OMEGA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OMEGA 3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TINGVOLD CHRISTIAN MARTTI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YE YAZHI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YEJUN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 YILI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Epleveien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1553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cmtingen@hotmail.com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911 948 265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OMEGA 3 AS</a:t>
            </a:r>
          </a:p>
        </p:txBody>
      </p:sp>
    </p:spTree>
  </p:cSld>
  <p:clrMapOvr>
    <a:masterClrMapping xmlns:a="http://schemas.openxmlformats.org/drawingml/2006/main"/>
  </p:clrMapOvr>
</p:sld>
</file>