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f58f5a909448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f25fc7295e4ca0"/>
  </p:sldMasterIdLst>
  <p:sldIdLst>
    <p:sldId xmlns:r="http://schemas.openxmlformats.org/officeDocument/2006/relationships" id="256" r:id="R77e83fe165604fb3"/>
    <p:sldId xmlns:r="http://schemas.openxmlformats.org/officeDocument/2006/relationships" id="257" r:id="Ra4ae05b7e1e04360"/>
    <p:sldId xmlns:r="http://schemas.openxmlformats.org/officeDocument/2006/relationships" id="258" r:id="R5a5375bd971241f4"/>
    <p:sldId xmlns:r="http://schemas.openxmlformats.org/officeDocument/2006/relationships" id="259" r:id="R623f5641a07542ea"/>
    <p:sldId xmlns:r="http://schemas.openxmlformats.org/officeDocument/2006/relationships" id="260" r:id="R979c620162bb4d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f25fc7295e4ca0" /><Relationship Type="http://schemas.openxmlformats.org/officeDocument/2006/relationships/slide" Target="/ppt/slides/slide1.xml" Id="R77e83fe165604fb3" /><Relationship Type="http://schemas.openxmlformats.org/officeDocument/2006/relationships/slide" Target="/ppt/slides/slide2.xml" Id="Ra4ae05b7e1e04360" /><Relationship Type="http://schemas.openxmlformats.org/officeDocument/2006/relationships/slide" Target="/ppt/slides/slide3.xml" Id="R5a5375bd971241f4" /><Relationship Type="http://schemas.openxmlformats.org/officeDocument/2006/relationships/slide" Target="/ppt/slides/slide4.xml" Id="R623f5641a07542ea" /><Relationship Type="http://schemas.openxmlformats.org/officeDocument/2006/relationships/slide" Target="/ppt/slides/slide5.xml" Id="R979c620162bb4d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ba192a52d49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7b0bd7d4944ee" /><Relationship Type="http://schemas.openxmlformats.org/officeDocument/2006/relationships/theme" Target="/ppt/slideMasters/theme/theme1.xml" Id="R81ef4635ef234e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07b0bd7d4944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d718906ce46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0e88ba06842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82b02e20f47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e939ee55a4e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710480cca4b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KENNETH A.V. HILAN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 A.V. HILAN ble etablert [år] og holder til i Skatval.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7510 Skatval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911 928 043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