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e4809f960a4a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52fb24db554341"/>
  </p:sldMasterIdLst>
  <p:sldIdLst>
    <p:sldId xmlns:r="http://schemas.openxmlformats.org/officeDocument/2006/relationships" id="256" r:id="Rca7b47f6ad23445c"/>
    <p:sldId xmlns:r="http://schemas.openxmlformats.org/officeDocument/2006/relationships" id="257" r:id="Rd0a55e1a405c4e6a"/>
    <p:sldId xmlns:r="http://schemas.openxmlformats.org/officeDocument/2006/relationships" id="258" r:id="R8bc358a788a04df6"/>
    <p:sldId xmlns:r="http://schemas.openxmlformats.org/officeDocument/2006/relationships" id="259" r:id="R7fa2ed30cbfa4357"/>
    <p:sldId xmlns:r="http://schemas.openxmlformats.org/officeDocument/2006/relationships" id="260" r:id="R1dff0690af9e4b43"/>
    <p:sldId xmlns:r="http://schemas.openxmlformats.org/officeDocument/2006/relationships" id="261" r:id="Ra3a3a16dde0d41fa"/>
    <p:sldId xmlns:r="http://schemas.openxmlformats.org/officeDocument/2006/relationships" id="262" r:id="Re5de2197f67147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2fb24db554341" /><Relationship Type="http://schemas.openxmlformats.org/officeDocument/2006/relationships/slide" Target="/ppt/slides/slide1.xml" Id="Rca7b47f6ad23445c" /><Relationship Type="http://schemas.openxmlformats.org/officeDocument/2006/relationships/slide" Target="/ppt/slides/slide2.xml" Id="Rd0a55e1a405c4e6a" /><Relationship Type="http://schemas.openxmlformats.org/officeDocument/2006/relationships/slide" Target="/ppt/slides/slide3.xml" Id="R8bc358a788a04df6" /><Relationship Type="http://schemas.openxmlformats.org/officeDocument/2006/relationships/slide" Target="/ppt/slides/slide4.xml" Id="R7fa2ed30cbfa4357" /><Relationship Type="http://schemas.openxmlformats.org/officeDocument/2006/relationships/slide" Target="/ppt/slides/slide5.xml" Id="R1dff0690af9e4b43" /><Relationship Type="http://schemas.openxmlformats.org/officeDocument/2006/relationships/slide" Target="/ppt/slides/slide6.xml" Id="Ra3a3a16dde0d41fa" /><Relationship Type="http://schemas.openxmlformats.org/officeDocument/2006/relationships/slide" Target="/ppt/slides/slide7.xml" Id="Re5de2197f67147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0a84cf64e46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6edf40e0140e8" /><Relationship Type="http://schemas.openxmlformats.org/officeDocument/2006/relationships/theme" Target="/ppt/slideMasters/theme/theme1.xml" Id="R3f0f50933ebc40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46edf40e0140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f4081484243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96eb1585a4d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8ea57d2ab44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dab543d8144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3a18e5c094c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dfd64e00b47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7288f968044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MOLAND TOTAL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 TOTAL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35 413 871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6 163 028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4 693 630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19 983 460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37 070 642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R.B.I.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FROSTAMO INVEST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Botnhågveien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9308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