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02f22a561848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01694a124429d"/>
  </p:sldMasterIdLst>
  <p:sldIdLst>
    <p:sldId xmlns:r="http://schemas.openxmlformats.org/officeDocument/2006/relationships" id="256" r:id="R13b3d4cff81d47e2"/>
    <p:sldId xmlns:r="http://schemas.openxmlformats.org/officeDocument/2006/relationships" id="257" r:id="R36e21c08f5f54644"/>
    <p:sldId xmlns:r="http://schemas.openxmlformats.org/officeDocument/2006/relationships" id="258" r:id="R260e8d82e6b0421d"/>
    <p:sldId xmlns:r="http://schemas.openxmlformats.org/officeDocument/2006/relationships" id="259" r:id="Rcd02d11708bb4df9"/>
    <p:sldId xmlns:r="http://schemas.openxmlformats.org/officeDocument/2006/relationships" id="260" r:id="Rdf474db3dc394d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01694a124429d" /><Relationship Type="http://schemas.openxmlformats.org/officeDocument/2006/relationships/slide" Target="/ppt/slides/slide1.xml" Id="R13b3d4cff81d47e2" /><Relationship Type="http://schemas.openxmlformats.org/officeDocument/2006/relationships/slide" Target="/ppt/slides/slide2.xml" Id="R36e21c08f5f54644" /><Relationship Type="http://schemas.openxmlformats.org/officeDocument/2006/relationships/slide" Target="/ppt/slides/slide3.xml" Id="R260e8d82e6b0421d" /><Relationship Type="http://schemas.openxmlformats.org/officeDocument/2006/relationships/slide" Target="/ppt/slides/slide4.xml" Id="Rcd02d11708bb4df9" /><Relationship Type="http://schemas.openxmlformats.org/officeDocument/2006/relationships/slide" Target="/ppt/slides/slide5.xml" Id="Rdf474db3dc394d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22089189e64c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18c0f895443d0" /><Relationship Type="http://schemas.openxmlformats.org/officeDocument/2006/relationships/theme" Target="/ppt/slideMasters/theme/theme1.xml" Id="R6c1e9d9c0f4f42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218c0f895443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0b7c472af44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2e5b4ba9f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3bac036c240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63aad838c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5ed0303a78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DAD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