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f79692b82c41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33b2eecc804197"/>
  </p:sldMasterIdLst>
  <p:sldIdLst>
    <p:sldId xmlns:r="http://schemas.openxmlformats.org/officeDocument/2006/relationships" id="256" r:id="R5080dfacc3184f1e"/>
    <p:sldId xmlns:r="http://schemas.openxmlformats.org/officeDocument/2006/relationships" id="257" r:id="R0bf11f77936448b3"/>
    <p:sldId xmlns:r="http://schemas.openxmlformats.org/officeDocument/2006/relationships" id="258" r:id="R786aa6696d5e47b0"/>
    <p:sldId xmlns:r="http://schemas.openxmlformats.org/officeDocument/2006/relationships" id="259" r:id="R08fe86e178d34784"/>
    <p:sldId xmlns:r="http://schemas.openxmlformats.org/officeDocument/2006/relationships" id="260" r:id="R14704c371b4249a1"/>
    <p:sldId xmlns:r="http://schemas.openxmlformats.org/officeDocument/2006/relationships" id="261" r:id="R437780f734be42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3b2eecc804197" /><Relationship Type="http://schemas.openxmlformats.org/officeDocument/2006/relationships/slide" Target="/ppt/slides/slide1.xml" Id="R5080dfacc3184f1e" /><Relationship Type="http://schemas.openxmlformats.org/officeDocument/2006/relationships/slide" Target="/ppt/slides/slide2.xml" Id="R0bf11f77936448b3" /><Relationship Type="http://schemas.openxmlformats.org/officeDocument/2006/relationships/slide" Target="/ppt/slides/slide3.xml" Id="R786aa6696d5e47b0" /><Relationship Type="http://schemas.openxmlformats.org/officeDocument/2006/relationships/slide" Target="/ppt/slides/slide4.xml" Id="R08fe86e178d34784" /><Relationship Type="http://schemas.openxmlformats.org/officeDocument/2006/relationships/slide" Target="/ppt/slides/slide5.xml" Id="R14704c371b4249a1" /><Relationship Type="http://schemas.openxmlformats.org/officeDocument/2006/relationships/slide" Target="/ppt/slides/slide6.xml" Id="R437780f734be42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bb07fc41cb4b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7aef288334123" /><Relationship Type="http://schemas.openxmlformats.org/officeDocument/2006/relationships/theme" Target="/ppt/slideMasters/theme/theme1.xml" Id="R3944a697ac3941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97aef2883341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1e41b80a040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569c887fc4c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791c1f4eb4b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32ba03c6d49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7896913564d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c96122cc647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