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5b55a6b2b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1aa53cb194f7c"/>
  </p:sldMasterIdLst>
  <p:sldIdLst>
    <p:sldId xmlns:r="http://schemas.openxmlformats.org/officeDocument/2006/relationships" id="256" r:id="R950c0bf6e4b14340"/>
    <p:sldId xmlns:r="http://schemas.openxmlformats.org/officeDocument/2006/relationships" id="257" r:id="Rb5c1f2154e1a46e7"/>
    <p:sldId xmlns:r="http://schemas.openxmlformats.org/officeDocument/2006/relationships" id="258" r:id="Rd9c14836a01e4970"/>
    <p:sldId xmlns:r="http://schemas.openxmlformats.org/officeDocument/2006/relationships" id="259" r:id="R5394121e6f0b4381"/>
    <p:sldId xmlns:r="http://schemas.openxmlformats.org/officeDocument/2006/relationships" id="260" r:id="Rdd7beb900e544eeb"/>
    <p:sldId xmlns:r="http://schemas.openxmlformats.org/officeDocument/2006/relationships" id="261" r:id="R89fc2682aa424ade"/>
    <p:sldId xmlns:r="http://schemas.openxmlformats.org/officeDocument/2006/relationships" id="262" r:id="R34472edd9fb1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1aa53cb194f7c" /><Relationship Type="http://schemas.openxmlformats.org/officeDocument/2006/relationships/slide" Target="/ppt/slides/slide1.xml" Id="R950c0bf6e4b14340" /><Relationship Type="http://schemas.openxmlformats.org/officeDocument/2006/relationships/slide" Target="/ppt/slides/slide2.xml" Id="Rb5c1f2154e1a46e7" /><Relationship Type="http://schemas.openxmlformats.org/officeDocument/2006/relationships/slide" Target="/ppt/slides/slide3.xml" Id="Rd9c14836a01e4970" /><Relationship Type="http://schemas.openxmlformats.org/officeDocument/2006/relationships/slide" Target="/ppt/slides/slide4.xml" Id="R5394121e6f0b4381" /><Relationship Type="http://schemas.openxmlformats.org/officeDocument/2006/relationships/slide" Target="/ppt/slides/slide5.xml" Id="Rdd7beb900e544eeb" /><Relationship Type="http://schemas.openxmlformats.org/officeDocument/2006/relationships/slide" Target="/ppt/slides/slide6.xml" Id="R89fc2682aa424ade" /><Relationship Type="http://schemas.openxmlformats.org/officeDocument/2006/relationships/slide" Target="/ppt/slides/slide7.xml" Id="R34472edd9fb1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cad8deb4f5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d170323ab4c03" /><Relationship Type="http://schemas.openxmlformats.org/officeDocument/2006/relationships/theme" Target="/ppt/slideMasters/theme/theme1.xml" Id="R9681a016c19847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1d170323ab4c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d11ab11eb4b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8b57d9c5141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b4c2c86e84d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5f59ada3b4d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fa8ca5a514f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f95f6240f46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5a5c7902241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PRONTOR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PRONTOR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8 577 782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VEKSETH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Vekseth, Rådmann Paulsens gate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