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30b562ae8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b41740d3c4497"/>
  </p:sldMasterIdLst>
  <p:sldIdLst>
    <p:sldId xmlns:r="http://schemas.openxmlformats.org/officeDocument/2006/relationships" id="256" r:id="R58d3173da3c84602"/>
    <p:sldId xmlns:r="http://schemas.openxmlformats.org/officeDocument/2006/relationships" id="257" r:id="R8e5586a06bdb4fbb"/>
    <p:sldId xmlns:r="http://schemas.openxmlformats.org/officeDocument/2006/relationships" id="258" r:id="R18fc16cf684a4f1a"/>
    <p:sldId xmlns:r="http://schemas.openxmlformats.org/officeDocument/2006/relationships" id="259" r:id="Rd0ad8676deb54741"/>
    <p:sldId xmlns:r="http://schemas.openxmlformats.org/officeDocument/2006/relationships" id="260" r:id="Re57403a048c841cf"/>
    <p:sldId xmlns:r="http://schemas.openxmlformats.org/officeDocument/2006/relationships" id="261" r:id="Rcd7e6e408bf2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b41740d3c4497" /><Relationship Type="http://schemas.openxmlformats.org/officeDocument/2006/relationships/slide" Target="/ppt/slides/slide1.xml" Id="R58d3173da3c84602" /><Relationship Type="http://schemas.openxmlformats.org/officeDocument/2006/relationships/slide" Target="/ppt/slides/slide2.xml" Id="R8e5586a06bdb4fbb" /><Relationship Type="http://schemas.openxmlformats.org/officeDocument/2006/relationships/slide" Target="/ppt/slides/slide3.xml" Id="R18fc16cf684a4f1a" /><Relationship Type="http://schemas.openxmlformats.org/officeDocument/2006/relationships/slide" Target="/ppt/slides/slide4.xml" Id="Rd0ad8676deb54741" /><Relationship Type="http://schemas.openxmlformats.org/officeDocument/2006/relationships/slide" Target="/ppt/slides/slide5.xml" Id="Re57403a048c841cf" /><Relationship Type="http://schemas.openxmlformats.org/officeDocument/2006/relationships/slide" Target="/ppt/slides/slide6.xml" Id="Rcd7e6e408bf2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8c749ac9e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6fdefbe674b78" /><Relationship Type="http://schemas.openxmlformats.org/officeDocument/2006/relationships/theme" Target="/ppt/slideMasters/theme/theme1.xml" Id="R83387f0e656c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6fdefbe67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ea874487f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0fbc5f774f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e125c4022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5f8102286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ed65e0bf545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c1104e4f0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