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7ee098e8c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a21b7bce34fe8"/>
  </p:sldMasterIdLst>
  <p:sldIdLst>
    <p:sldId xmlns:r="http://schemas.openxmlformats.org/officeDocument/2006/relationships" id="256" r:id="Re51916ca23f2472c"/>
    <p:sldId xmlns:r="http://schemas.openxmlformats.org/officeDocument/2006/relationships" id="257" r:id="R78d845cee7af4462"/>
    <p:sldId xmlns:r="http://schemas.openxmlformats.org/officeDocument/2006/relationships" id="258" r:id="R4b508965990c43c8"/>
    <p:sldId xmlns:r="http://schemas.openxmlformats.org/officeDocument/2006/relationships" id="259" r:id="R8e8a699ec9b2403c"/>
    <p:sldId xmlns:r="http://schemas.openxmlformats.org/officeDocument/2006/relationships" id="260" r:id="R9f587475701c4754"/>
    <p:sldId xmlns:r="http://schemas.openxmlformats.org/officeDocument/2006/relationships" id="261" r:id="R4376746253454972"/>
    <p:sldId xmlns:r="http://schemas.openxmlformats.org/officeDocument/2006/relationships" id="262" r:id="R49af1d5d4fa6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a21b7bce34fe8" /><Relationship Type="http://schemas.openxmlformats.org/officeDocument/2006/relationships/slide" Target="/ppt/slides/slide1.xml" Id="Re51916ca23f2472c" /><Relationship Type="http://schemas.openxmlformats.org/officeDocument/2006/relationships/slide" Target="/ppt/slides/slide2.xml" Id="R78d845cee7af4462" /><Relationship Type="http://schemas.openxmlformats.org/officeDocument/2006/relationships/slide" Target="/ppt/slides/slide3.xml" Id="R4b508965990c43c8" /><Relationship Type="http://schemas.openxmlformats.org/officeDocument/2006/relationships/slide" Target="/ppt/slides/slide4.xml" Id="R8e8a699ec9b2403c" /><Relationship Type="http://schemas.openxmlformats.org/officeDocument/2006/relationships/slide" Target="/ppt/slides/slide5.xml" Id="R9f587475701c4754" /><Relationship Type="http://schemas.openxmlformats.org/officeDocument/2006/relationships/slide" Target="/ppt/slides/slide6.xml" Id="R4376746253454972" /><Relationship Type="http://schemas.openxmlformats.org/officeDocument/2006/relationships/slide" Target="/ppt/slides/slide7.xml" Id="R49af1d5d4fa6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6e8813cc9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d022a6e6d4810" /><Relationship Type="http://schemas.openxmlformats.org/officeDocument/2006/relationships/theme" Target="/ppt/slideMasters/theme/theme1.xml" Id="R2007f424e297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d022a6e6d48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436010abc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0c49b2a2840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91102ef54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d5d4d7368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a67ee3de8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4178457e442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adea57d3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