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ef9b2d3ef644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091db2eac74ab4"/>
  </p:sldMasterIdLst>
  <p:sldIdLst>
    <p:sldId xmlns:r="http://schemas.openxmlformats.org/officeDocument/2006/relationships" id="256" r:id="Rcd2c285347154d5f"/>
    <p:sldId xmlns:r="http://schemas.openxmlformats.org/officeDocument/2006/relationships" id="257" r:id="R1bac123f24604ca3"/>
    <p:sldId xmlns:r="http://schemas.openxmlformats.org/officeDocument/2006/relationships" id="258" r:id="R1c3d6a53ba6c4fcc"/>
    <p:sldId xmlns:r="http://schemas.openxmlformats.org/officeDocument/2006/relationships" id="259" r:id="Re2bb206ff65f428f"/>
    <p:sldId xmlns:r="http://schemas.openxmlformats.org/officeDocument/2006/relationships" id="260" r:id="R0b14400b06694401"/>
    <p:sldId xmlns:r="http://schemas.openxmlformats.org/officeDocument/2006/relationships" id="261" r:id="R1c902731d9c24cc8"/>
    <p:sldId xmlns:r="http://schemas.openxmlformats.org/officeDocument/2006/relationships" id="262" r:id="Rf1069324cfa144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091db2eac74ab4" /><Relationship Type="http://schemas.openxmlformats.org/officeDocument/2006/relationships/slide" Target="/ppt/slides/slide1.xml" Id="Rcd2c285347154d5f" /><Relationship Type="http://schemas.openxmlformats.org/officeDocument/2006/relationships/slide" Target="/ppt/slides/slide2.xml" Id="R1bac123f24604ca3" /><Relationship Type="http://schemas.openxmlformats.org/officeDocument/2006/relationships/slide" Target="/ppt/slides/slide3.xml" Id="R1c3d6a53ba6c4fcc" /><Relationship Type="http://schemas.openxmlformats.org/officeDocument/2006/relationships/slide" Target="/ppt/slides/slide4.xml" Id="Re2bb206ff65f428f" /><Relationship Type="http://schemas.openxmlformats.org/officeDocument/2006/relationships/slide" Target="/ppt/slides/slide5.xml" Id="R0b14400b06694401" /><Relationship Type="http://schemas.openxmlformats.org/officeDocument/2006/relationships/slide" Target="/ppt/slides/slide6.xml" Id="R1c902731d9c24cc8" /><Relationship Type="http://schemas.openxmlformats.org/officeDocument/2006/relationships/slide" Target="/ppt/slides/slide7.xml" Id="Rf1069324cfa144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5b3a306a6a40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1338aa60e44b1" /><Relationship Type="http://schemas.openxmlformats.org/officeDocument/2006/relationships/theme" Target="/ppt/slideMasters/theme/theme1.xml" Id="Ra2ee87d1710a4f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51338aa60e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38aa77b23144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b5bbcf0664b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b125a614c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473817f254c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38aeae2a6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00bdfde9b41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d7fc2871f45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KAAHAA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KAAHAA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7 995 154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8 245 154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HAMMERSLAND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Karoline Hammersland, Kalfarveien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5022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911 782 812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KAAHAA HOLDING AS</a:t>
            </a:r>
          </a:p>
        </p:txBody>
      </p:sp>
    </p:spTree>
  </p:cSld>
  <p:clrMapOvr>
    <a:masterClrMapping xmlns:a="http://schemas.openxmlformats.org/drawingml/2006/main"/>
  </p:clrMapOvr>
</p:sld>
</file>