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c97c318e8242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50b6c5bbe4e52"/>
  </p:sldMasterIdLst>
  <p:sldIdLst>
    <p:sldId xmlns:r="http://schemas.openxmlformats.org/officeDocument/2006/relationships" id="256" r:id="R303a203a608c44e4"/>
    <p:sldId xmlns:r="http://schemas.openxmlformats.org/officeDocument/2006/relationships" id="257" r:id="Rffe52a9f17cb48c6"/>
    <p:sldId xmlns:r="http://schemas.openxmlformats.org/officeDocument/2006/relationships" id="258" r:id="R6492f0b1ca044a5a"/>
    <p:sldId xmlns:r="http://schemas.openxmlformats.org/officeDocument/2006/relationships" id="259" r:id="Rbb555885ce8e429b"/>
    <p:sldId xmlns:r="http://schemas.openxmlformats.org/officeDocument/2006/relationships" id="260" r:id="R9c077c3f3bcf462f"/>
    <p:sldId xmlns:r="http://schemas.openxmlformats.org/officeDocument/2006/relationships" id="261" r:id="Rc9f491c4edba4dd7"/>
    <p:sldId xmlns:r="http://schemas.openxmlformats.org/officeDocument/2006/relationships" id="262" r:id="Rf150a4dbda96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50b6c5bbe4e52" /><Relationship Type="http://schemas.openxmlformats.org/officeDocument/2006/relationships/slide" Target="/ppt/slides/slide1.xml" Id="R303a203a608c44e4" /><Relationship Type="http://schemas.openxmlformats.org/officeDocument/2006/relationships/slide" Target="/ppt/slides/slide2.xml" Id="Rffe52a9f17cb48c6" /><Relationship Type="http://schemas.openxmlformats.org/officeDocument/2006/relationships/slide" Target="/ppt/slides/slide3.xml" Id="R6492f0b1ca044a5a" /><Relationship Type="http://schemas.openxmlformats.org/officeDocument/2006/relationships/slide" Target="/ppt/slides/slide4.xml" Id="Rbb555885ce8e429b" /><Relationship Type="http://schemas.openxmlformats.org/officeDocument/2006/relationships/slide" Target="/ppt/slides/slide5.xml" Id="R9c077c3f3bcf462f" /><Relationship Type="http://schemas.openxmlformats.org/officeDocument/2006/relationships/slide" Target="/ppt/slides/slide6.xml" Id="Rc9f491c4edba4dd7" /><Relationship Type="http://schemas.openxmlformats.org/officeDocument/2006/relationships/slide" Target="/ppt/slides/slide7.xml" Id="Rf150a4dbda96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cbb7f6585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18a58416f4332" /><Relationship Type="http://schemas.openxmlformats.org/officeDocument/2006/relationships/theme" Target="/ppt/slideMasters/theme/theme1.xml" Id="Re844a507ec9f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18a58416f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7859d1ebc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ac9e5094a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34bebeb4d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b9eb42ddb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9bcd8d3c04b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5249addda48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9621e7f746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