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57c6deb1f346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0921a1718d46d1"/>
  </p:sldMasterIdLst>
  <p:sldIdLst>
    <p:sldId xmlns:r="http://schemas.openxmlformats.org/officeDocument/2006/relationships" id="256" r:id="Rca49c437b7f54e28"/>
    <p:sldId xmlns:r="http://schemas.openxmlformats.org/officeDocument/2006/relationships" id="257" r:id="Rc8db76b9537c4280"/>
    <p:sldId xmlns:r="http://schemas.openxmlformats.org/officeDocument/2006/relationships" id="258" r:id="R6aa45a95f9d54ffc"/>
    <p:sldId xmlns:r="http://schemas.openxmlformats.org/officeDocument/2006/relationships" id="259" r:id="Ra27a741d70cb400b"/>
    <p:sldId xmlns:r="http://schemas.openxmlformats.org/officeDocument/2006/relationships" id="260" r:id="Rf0d67598f7d448fa"/>
    <p:sldId xmlns:r="http://schemas.openxmlformats.org/officeDocument/2006/relationships" id="261" r:id="R0f475c1e348144e4"/>
    <p:sldId xmlns:r="http://schemas.openxmlformats.org/officeDocument/2006/relationships" id="262" r:id="R0486a724ab6e4a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921a1718d46d1" /><Relationship Type="http://schemas.openxmlformats.org/officeDocument/2006/relationships/slide" Target="/ppt/slides/slide1.xml" Id="Rca49c437b7f54e28" /><Relationship Type="http://schemas.openxmlformats.org/officeDocument/2006/relationships/slide" Target="/ppt/slides/slide2.xml" Id="Rc8db76b9537c4280" /><Relationship Type="http://schemas.openxmlformats.org/officeDocument/2006/relationships/slide" Target="/ppt/slides/slide3.xml" Id="R6aa45a95f9d54ffc" /><Relationship Type="http://schemas.openxmlformats.org/officeDocument/2006/relationships/slide" Target="/ppt/slides/slide4.xml" Id="Ra27a741d70cb400b" /><Relationship Type="http://schemas.openxmlformats.org/officeDocument/2006/relationships/slide" Target="/ppt/slides/slide5.xml" Id="Rf0d67598f7d448fa" /><Relationship Type="http://schemas.openxmlformats.org/officeDocument/2006/relationships/slide" Target="/ppt/slides/slide6.xml" Id="R0f475c1e348144e4" /><Relationship Type="http://schemas.openxmlformats.org/officeDocument/2006/relationships/slide" Target="/ppt/slides/slide7.xml" Id="R0486a724ab6e4a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7eaf47c7f749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6096e4fb34f73" /><Relationship Type="http://schemas.openxmlformats.org/officeDocument/2006/relationships/theme" Target="/ppt/slideMasters/theme/theme1.xml" Id="Rfa1bfeac467246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46096e4fb34f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954c235214a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bc34d0c8843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fffcfea654b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db39e0adb41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e26bb57294f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04da6365149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49587b0474e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ARSA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7 190 930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7 271 230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ARVE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Nubbebakken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5022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32 93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arve.sande@hotmail.com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911 720 213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