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80c6f127b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5a84b2cf447fc"/>
  </p:sldMasterIdLst>
  <p:sldIdLst>
    <p:sldId xmlns:r="http://schemas.openxmlformats.org/officeDocument/2006/relationships" id="256" r:id="R4c7a9cb2681e4c58"/>
    <p:sldId xmlns:r="http://schemas.openxmlformats.org/officeDocument/2006/relationships" id="257" r:id="R49a684cc63984297"/>
    <p:sldId xmlns:r="http://schemas.openxmlformats.org/officeDocument/2006/relationships" id="258" r:id="R36a3860c2a574d74"/>
    <p:sldId xmlns:r="http://schemas.openxmlformats.org/officeDocument/2006/relationships" id="259" r:id="Rf60fffebed434287"/>
    <p:sldId xmlns:r="http://schemas.openxmlformats.org/officeDocument/2006/relationships" id="260" r:id="R92ab187228f24d6c"/>
    <p:sldId xmlns:r="http://schemas.openxmlformats.org/officeDocument/2006/relationships" id="261" r:id="R7ed9423d9db1432f"/>
    <p:sldId xmlns:r="http://schemas.openxmlformats.org/officeDocument/2006/relationships" id="262" r:id="R954a4a05eaf9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5a84b2cf447fc" /><Relationship Type="http://schemas.openxmlformats.org/officeDocument/2006/relationships/slide" Target="/ppt/slides/slide1.xml" Id="R4c7a9cb2681e4c58" /><Relationship Type="http://schemas.openxmlformats.org/officeDocument/2006/relationships/slide" Target="/ppt/slides/slide2.xml" Id="R49a684cc63984297" /><Relationship Type="http://schemas.openxmlformats.org/officeDocument/2006/relationships/slide" Target="/ppt/slides/slide3.xml" Id="R36a3860c2a574d74" /><Relationship Type="http://schemas.openxmlformats.org/officeDocument/2006/relationships/slide" Target="/ppt/slides/slide4.xml" Id="Rf60fffebed434287" /><Relationship Type="http://schemas.openxmlformats.org/officeDocument/2006/relationships/slide" Target="/ppt/slides/slide5.xml" Id="R92ab187228f24d6c" /><Relationship Type="http://schemas.openxmlformats.org/officeDocument/2006/relationships/slide" Target="/ppt/slides/slide6.xml" Id="R7ed9423d9db1432f" /><Relationship Type="http://schemas.openxmlformats.org/officeDocument/2006/relationships/slide" Target="/ppt/slides/slide7.xml" Id="R954a4a05eaf9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18996bf35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530996374dc5" /><Relationship Type="http://schemas.openxmlformats.org/officeDocument/2006/relationships/theme" Target="/ppt/slideMasters/theme/theme1.xml" Id="R4506fe0a344e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c530996374d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a4e5bbb4e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18d66d28542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afab192f3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8a6f9db9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e31374131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50028428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32f4fba68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CONVERTO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CONVERTO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33 332 557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−3 558 467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−2 846 353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6 178 379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15 107 206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CONVERTO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911 668 459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CONVERTO AS</a:t>
            </a:r>
          </a:p>
        </p:txBody>
      </p:sp>
    </p:spTree>
  </p:cSld>
  <p:clrMapOvr>
    <a:masterClrMapping xmlns:a="http://schemas.openxmlformats.org/drawingml/2006/main"/>
  </p:clrMapOvr>
</p:sld>
</file>