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40ff0e3f8a44b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7cd1e0d3c5e4c8a"/>
  </p:sldMasterIdLst>
  <p:sldIdLst>
    <p:sldId xmlns:r="http://schemas.openxmlformats.org/officeDocument/2006/relationships" id="256" r:id="R15d0b9063e884390"/>
    <p:sldId xmlns:r="http://schemas.openxmlformats.org/officeDocument/2006/relationships" id="257" r:id="R860c215f140a44cb"/>
    <p:sldId xmlns:r="http://schemas.openxmlformats.org/officeDocument/2006/relationships" id="258" r:id="R06a1339585e143d7"/>
    <p:sldId xmlns:r="http://schemas.openxmlformats.org/officeDocument/2006/relationships" id="259" r:id="R647e517b52d24106"/>
    <p:sldId xmlns:r="http://schemas.openxmlformats.org/officeDocument/2006/relationships" id="260" r:id="Ra7bb859583da47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cd1e0d3c5e4c8a" /><Relationship Type="http://schemas.openxmlformats.org/officeDocument/2006/relationships/slide" Target="/ppt/slides/slide1.xml" Id="R15d0b9063e884390" /><Relationship Type="http://schemas.openxmlformats.org/officeDocument/2006/relationships/slide" Target="/ppt/slides/slide2.xml" Id="R860c215f140a44cb" /><Relationship Type="http://schemas.openxmlformats.org/officeDocument/2006/relationships/slide" Target="/ppt/slides/slide3.xml" Id="R06a1339585e143d7" /><Relationship Type="http://schemas.openxmlformats.org/officeDocument/2006/relationships/slide" Target="/ppt/slides/slide4.xml" Id="R647e517b52d24106" /><Relationship Type="http://schemas.openxmlformats.org/officeDocument/2006/relationships/slide" Target="/ppt/slides/slide5.xml" Id="Ra7bb859583da47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d8fc769ecd4b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33bb1ee6c4cbd" /><Relationship Type="http://schemas.openxmlformats.org/officeDocument/2006/relationships/theme" Target="/ppt/slideMasters/theme/theme1.xml" Id="Rce17af59c00e46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b233bb1ee6c4c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2c90d3a3b94c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c1cc13f84b4c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e11e1d9be147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c919b364c4f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9ba9bcd6d46a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TICK OFF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TICK OFF CONSULTING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911 658 313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TICK OFF CONSULTING AS</a:t>
            </a:r>
          </a:p>
        </p:txBody>
      </p:sp>
    </p:spTree>
  </p:cSld>
  <p:clrMapOvr>
    <a:masterClrMapping xmlns:a="http://schemas.openxmlformats.org/drawingml/2006/main"/>
  </p:clrMapOvr>
</p:sld>
</file>