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07ce289cbb4c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d231596ee74fc9"/>
  </p:sldMasterIdLst>
  <p:sldIdLst>
    <p:sldId xmlns:r="http://schemas.openxmlformats.org/officeDocument/2006/relationships" id="256" r:id="R2b9582301b58481d"/>
    <p:sldId xmlns:r="http://schemas.openxmlformats.org/officeDocument/2006/relationships" id="257" r:id="R517da0dd42c141bd"/>
    <p:sldId xmlns:r="http://schemas.openxmlformats.org/officeDocument/2006/relationships" id="258" r:id="Rc7c2db2b783a47db"/>
    <p:sldId xmlns:r="http://schemas.openxmlformats.org/officeDocument/2006/relationships" id="259" r:id="R66ea77a0e3884fe2"/>
    <p:sldId xmlns:r="http://schemas.openxmlformats.org/officeDocument/2006/relationships" id="260" r:id="R395c831f23c54eb5"/>
    <p:sldId xmlns:r="http://schemas.openxmlformats.org/officeDocument/2006/relationships" id="261" r:id="R343eaac8b0234a48"/>
    <p:sldId xmlns:r="http://schemas.openxmlformats.org/officeDocument/2006/relationships" id="262" r:id="Rcc775d4f48b94b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d231596ee74fc9" /><Relationship Type="http://schemas.openxmlformats.org/officeDocument/2006/relationships/slide" Target="/ppt/slides/slide1.xml" Id="R2b9582301b58481d" /><Relationship Type="http://schemas.openxmlformats.org/officeDocument/2006/relationships/slide" Target="/ppt/slides/slide2.xml" Id="R517da0dd42c141bd" /><Relationship Type="http://schemas.openxmlformats.org/officeDocument/2006/relationships/slide" Target="/ppt/slides/slide3.xml" Id="Rc7c2db2b783a47db" /><Relationship Type="http://schemas.openxmlformats.org/officeDocument/2006/relationships/slide" Target="/ppt/slides/slide4.xml" Id="R66ea77a0e3884fe2" /><Relationship Type="http://schemas.openxmlformats.org/officeDocument/2006/relationships/slide" Target="/ppt/slides/slide5.xml" Id="R395c831f23c54eb5" /><Relationship Type="http://schemas.openxmlformats.org/officeDocument/2006/relationships/slide" Target="/ppt/slides/slide6.xml" Id="R343eaac8b0234a48" /><Relationship Type="http://schemas.openxmlformats.org/officeDocument/2006/relationships/slide" Target="/ppt/slides/slide7.xml" Id="Rcc775d4f48b94b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57d22a08484b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ebabe53417410a" /><Relationship Type="http://schemas.openxmlformats.org/officeDocument/2006/relationships/theme" Target="/ppt/slideMasters/theme/theme1.xml" Id="R6f73bdebf6ca4f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ebabe5341741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0664d60a5c4a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5740c6dd9247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c1e86f1f84f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46aacb066348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a544304ad74e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b6705034448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ec2360ced4a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KRISTIANSEN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KRISTIANSEN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−85 482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19 931 184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20 172 539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S. KRISTIANSEN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911 125 021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KRISTIANSEN EIENDOM AS</a:t>
            </a:r>
          </a:p>
        </p:txBody>
      </p:sp>
    </p:spTree>
  </p:cSld>
  <p:clrMapOvr>
    <a:masterClrMapping xmlns:a="http://schemas.openxmlformats.org/drawingml/2006/main"/>
  </p:clrMapOvr>
</p:sld>
</file>