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1ee1ecc1514e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fb239a2cf4ac9"/>
  </p:sldMasterIdLst>
  <p:sldIdLst>
    <p:sldId xmlns:r="http://schemas.openxmlformats.org/officeDocument/2006/relationships" id="256" r:id="Rfc07fa7772dd41c9"/>
    <p:sldId xmlns:r="http://schemas.openxmlformats.org/officeDocument/2006/relationships" id="257" r:id="R82a8f932578f4f59"/>
    <p:sldId xmlns:r="http://schemas.openxmlformats.org/officeDocument/2006/relationships" id="258" r:id="Re9e3439d962f4b8e"/>
    <p:sldId xmlns:r="http://schemas.openxmlformats.org/officeDocument/2006/relationships" id="259" r:id="R3a7e57bbd1784074"/>
    <p:sldId xmlns:r="http://schemas.openxmlformats.org/officeDocument/2006/relationships" id="260" r:id="R2968ab8d07c94f72"/>
    <p:sldId xmlns:r="http://schemas.openxmlformats.org/officeDocument/2006/relationships" id="261" r:id="R5203715ee71645a3"/>
    <p:sldId xmlns:r="http://schemas.openxmlformats.org/officeDocument/2006/relationships" id="262" r:id="Ra736fb9fafdc46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fb239a2cf4ac9" /><Relationship Type="http://schemas.openxmlformats.org/officeDocument/2006/relationships/slide" Target="/ppt/slides/slide1.xml" Id="Rfc07fa7772dd41c9" /><Relationship Type="http://schemas.openxmlformats.org/officeDocument/2006/relationships/slide" Target="/ppt/slides/slide2.xml" Id="R82a8f932578f4f59" /><Relationship Type="http://schemas.openxmlformats.org/officeDocument/2006/relationships/slide" Target="/ppt/slides/slide3.xml" Id="Re9e3439d962f4b8e" /><Relationship Type="http://schemas.openxmlformats.org/officeDocument/2006/relationships/slide" Target="/ppt/slides/slide4.xml" Id="R3a7e57bbd1784074" /><Relationship Type="http://schemas.openxmlformats.org/officeDocument/2006/relationships/slide" Target="/ppt/slides/slide5.xml" Id="R2968ab8d07c94f72" /><Relationship Type="http://schemas.openxmlformats.org/officeDocument/2006/relationships/slide" Target="/ppt/slides/slide6.xml" Id="R5203715ee71645a3" /><Relationship Type="http://schemas.openxmlformats.org/officeDocument/2006/relationships/slide" Target="/ppt/slides/slide7.xml" Id="Ra736fb9fafdc46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23690dc71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3155513d54ce7" /><Relationship Type="http://schemas.openxmlformats.org/officeDocument/2006/relationships/theme" Target="/ppt/slideMasters/theme/theme1.xml" Id="R323b9bf8ebdb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43155513d5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d641474a04c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e8106c6eb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28e8470e243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34b0c923a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5da73d0d9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c080dc8654b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e4522db89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