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34e9b0853b48a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1aa22a432d44d1e"/>
  </p:sldMasterIdLst>
  <p:sldIdLst>
    <p:sldId xmlns:r="http://schemas.openxmlformats.org/officeDocument/2006/relationships" id="256" r:id="R827ccd625c0c43b5"/>
    <p:sldId xmlns:r="http://schemas.openxmlformats.org/officeDocument/2006/relationships" id="257" r:id="R9df41222406d4b13"/>
    <p:sldId xmlns:r="http://schemas.openxmlformats.org/officeDocument/2006/relationships" id="258" r:id="R024032c2d9544a82"/>
    <p:sldId xmlns:r="http://schemas.openxmlformats.org/officeDocument/2006/relationships" id="259" r:id="Raab4f37c5f7742d2"/>
    <p:sldId xmlns:r="http://schemas.openxmlformats.org/officeDocument/2006/relationships" id="260" r:id="Rb5ae12494c2b45c7"/>
    <p:sldId xmlns:r="http://schemas.openxmlformats.org/officeDocument/2006/relationships" id="261" r:id="R43f49b825c394425"/>
    <p:sldId xmlns:r="http://schemas.openxmlformats.org/officeDocument/2006/relationships" id="262" r:id="R559e8566dd744b0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1aa22a432d44d1e" /><Relationship Type="http://schemas.openxmlformats.org/officeDocument/2006/relationships/slide" Target="/ppt/slides/slide1.xml" Id="R827ccd625c0c43b5" /><Relationship Type="http://schemas.openxmlformats.org/officeDocument/2006/relationships/slide" Target="/ppt/slides/slide2.xml" Id="R9df41222406d4b13" /><Relationship Type="http://schemas.openxmlformats.org/officeDocument/2006/relationships/slide" Target="/ppt/slides/slide3.xml" Id="R024032c2d9544a82" /><Relationship Type="http://schemas.openxmlformats.org/officeDocument/2006/relationships/slide" Target="/ppt/slides/slide4.xml" Id="Raab4f37c5f7742d2" /><Relationship Type="http://schemas.openxmlformats.org/officeDocument/2006/relationships/slide" Target="/ppt/slides/slide5.xml" Id="Rb5ae12494c2b45c7" /><Relationship Type="http://schemas.openxmlformats.org/officeDocument/2006/relationships/slide" Target="/ppt/slides/slide6.xml" Id="R43f49b825c394425" /><Relationship Type="http://schemas.openxmlformats.org/officeDocument/2006/relationships/slide" Target="/ppt/slides/slide7.xml" Id="R559e8566dd744b0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a7cd860f2ed428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34d7d4aa92e4412" /><Relationship Type="http://schemas.openxmlformats.org/officeDocument/2006/relationships/theme" Target="/ppt/slideMasters/theme/theme1.xml" Id="Rb92207b2cd0a486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34d7d4aa92e441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9ca09b32a64f0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7e406481e74c4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760f3e785c438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e5d9f94faf4a7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16187d496f4ba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dce40e36e9b44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24f3ad34d04f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BØE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BØE EIENDOM AS ble etablert [år] og holder til i Egersund.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1 017 851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−466 479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−698 314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5 916 856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23 797 926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OCE INVEST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BØE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Strandgaten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4370 Egersund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910 958 089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BØE EIENDOM AS</a:t>
            </a:r>
          </a:p>
        </p:txBody>
      </p:sp>
    </p:spTree>
  </p:cSld>
  <p:clrMapOvr>
    <a:masterClrMapping xmlns:a="http://schemas.openxmlformats.org/drawingml/2006/main"/>
  </p:clrMapOvr>
</p:sld>
</file>