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87ff5db7547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d035b1ec484f2a"/>
  </p:sldMasterIdLst>
  <p:sldIdLst>
    <p:sldId xmlns:r="http://schemas.openxmlformats.org/officeDocument/2006/relationships" id="256" r:id="R13d26b37eb664848"/>
    <p:sldId xmlns:r="http://schemas.openxmlformats.org/officeDocument/2006/relationships" id="257" r:id="R2bf98fc18d404f1b"/>
    <p:sldId xmlns:r="http://schemas.openxmlformats.org/officeDocument/2006/relationships" id="258" r:id="R2f86b308d2fe45b5"/>
    <p:sldId xmlns:r="http://schemas.openxmlformats.org/officeDocument/2006/relationships" id="259" r:id="Rf47bbaf720b14070"/>
    <p:sldId xmlns:r="http://schemas.openxmlformats.org/officeDocument/2006/relationships" id="260" r:id="R535876cf03e04704"/>
    <p:sldId xmlns:r="http://schemas.openxmlformats.org/officeDocument/2006/relationships" id="261" r:id="R45e309b28b9d4766"/>
    <p:sldId xmlns:r="http://schemas.openxmlformats.org/officeDocument/2006/relationships" id="262" r:id="Ra403fba2b327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035b1ec484f2a" /><Relationship Type="http://schemas.openxmlformats.org/officeDocument/2006/relationships/slide" Target="/ppt/slides/slide1.xml" Id="R13d26b37eb664848" /><Relationship Type="http://schemas.openxmlformats.org/officeDocument/2006/relationships/slide" Target="/ppt/slides/slide2.xml" Id="R2bf98fc18d404f1b" /><Relationship Type="http://schemas.openxmlformats.org/officeDocument/2006/relationships/slide" Target="/ppt/slides/slide3.xml" Id="R2f86b308d2fe45b5" /><Relationship Type="http://schemas.openxmlformats.org/officeDocument/2006/relationships/slide" Target="/ppt/slides/slide4.xml" Id="Rf47bbaf720b14070" /><Relationship Type="http://schemas.openxmlformats.org/officeDocument/2006/relationships/slide" Target="/ppt/slides/slide5.xml" Id="R535876cf03e04704" /><Relationship Type="http://schemas.openxmlformats.org/officeDocument/2006/relationships/slide" Target="/ppt/slides/slide6.xml" Id="R45e309b28b9d4766" /><Relationship Type="http://schemas.openxmlformats.org/officeDocument/2006/relationships/slide" Target="/ppt/slides/slide7.xml" Id="Ra403fba2b327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caed2d607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f2a44b3294925" /><Relationship Type="http://schemas.openxmlformats.org/officeDocument/2006/relationships/theme" Target="/ppt/slideMasters/theme/theme1.xml" Id="R20c4fe92ac82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f2a44b329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1d62cd3b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b91b0d13f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8ab47e8bf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5028f8df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ad47eb04e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e4c9706ad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a5059d1ce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GRAVFERDSBYRÅENE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21 389 433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KNUT ARNE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LARS OVE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FLAGSTAD LARS ANDREAS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ROY ARNE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PER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15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910 854 321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