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e1b14e059743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2fa291ada948a4"/>
  </p:sldMasterIdLst>
  <p:sldIdLst>
    <p:sldId xmlns:r="http://schemas.openxmlformats.org/officeDocument/2006/relationships" id="256" r:id="Rf1be72aba95547aa"/>
    <p:sldId xmlns:r="http://schemas.openxmlformats.org/officeDocument/2006/relationships" id="257" r:id="R71ff68f8235448bf"/>
    <p:sldId xmlns:r="http://schemas.openxmlformats.org/officeDocument/2006/relationships" id="258" r:id="R668b7a3bc44247b5"/>
    <p:sldId xmlns:r="http://schemas.openxmlformats.org/officeDocument/2006/relationships" id="259" r:id="Rc8ca4edbd8ef455d"/>
    <p:sldId xmlns:r="http://schemas.openxmlformats.org/officeDocument/2006/relationships" id="260" r:id="R140810e9c1dd4b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fa291ada948a4" /><Relationship Type="http://schemas.openxmlformats.org/officeDocument/2006/relationships/slide" Target="/ppt/slides/slide1.xml" Id="Rf1be72aba95547aa" /><Relationship Type="http://schemas.openxmlformats.org/officeDocument/2006/relationships/slide" Target="/ppt/slides/slide2.xml" Id="R71ff68f8235448bf" /><Relationship Type="http://schemas.openxmlformats.org/officeDocument/2006/relationships/slide" Target="/ppt/slides/slide3.xml" Id="R668b7a3bc44247b5" /><Relationship Type="http://schemas.openxmlformats.org/officeDocument/2006/relationships/slide" Target="/ppt/slides/slide4.xml" Id="Rc8ca4edbd8ef455d" /><Relationship Type="http://schemas.openxmlformats.org/officeDocument/2006/relationships/slide" Target="/ppt/slides/slide5.xml" Id="R140810e9c1dd4b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bc0e5eadc4c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e677ea4e640cf" /><Relationship Type="http://schemas.openxmlformats.org/officeDocument/2006/relationships/theme" Target="/ppt/slideMasters/theme/theme1.xml" Id="R497c6556eff14a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0e677ea4e640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59fb4f96146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9c7b6fd3343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c8814bece44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a6fa757be4e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5573b4b4643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 R BRANDT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