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64f6510eb64d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9ddf26c6c34133"/>
  </p:sldMasterIdLst>
  <p:sldIdLst>
    <p:sldId xmlns:r="http://schemas.openxmlformats.org/officeDocument/2006/relationships" id="256" r:id="Rfb5b92d05b1c4241"/>
    <p:sldId xmlns:r="http://schemas.openxmlformats.org/officeDocument/2006/relationships" id="257" r:id="R9baac744d1e146fb"/>
    <p:sldId xmlns:r="http://schemas.openxmlformats.org/officeDocument/2006/relationships" id="258" r:id="R503cf9eb9c4649f0"/>
    <p:sldId xmlns:r="http://schemas.openxmlformats.org/officeDocument/2006/relationships" id="259" r:id="Rf59639cb1283439e"/>
    <p:sldId xmlns:r="http://schemas.openxmlformats.org/officeDocument/2006/relationships" id="260" r:id="Rdc934e3114004a7e"/>
    <p:sldId xmlns:r="http://schemas.openxmlformats.org/officeDocument/2006/relationships" id="261" r:id="Rebf7b6b5bf4f4a82"/>
    <p:sldId xmlns:r="http://schemas.openxmlformats.org/officeDocument/2006/relationships" id="262" r:id="R2307d20c05de4c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9ddf26c6c34133" /><Relationship Type="http://schemas.openxmlformats.org/officeDocument/2006/relationships/slide" Target="/ppt/slides/slide1.xml" Id="Rfb5b92d05b1c4241" /><Relationship Type="http://schemas.openxmlformats.org/officeDocument/2006/relationships/slide" Target="/ppt/slides/slide2.xml" Id="R9baac744d1e146fb" /><Relationship Type="http://schemas.openxmlformats.org/officeDocument/2006/relationships/slide" Target="/ppt/slides/slide3.xml" Id="R503cf9eb9c4649f0" /><Relationship Type="http://schemas.openxmlformats.org/officeDocument/2006/relationships/slide" Target="/ppt/slides/slide4.xml" Id="Rf59639cb1283439e" /><Relationship Type="http://schemas.openxmlformats.org/officeDocument/2006/relationships/slide" Target="/ppt/slides/slide5.xml" Id="Rdc934e3114004a7e" /><Relationship Type="http://schemas.openxmlformats.org/officeDocument/2006/relationships/slide" Target="/ppt/slides/slide6.xml" Id="Rebf7b6b5bf4f4a82" /><Relationship Type="http://schemas.openxmlformats.org/officeDocument/2006/relationships/slide" Target="/ppt/slides/slide7.xml" Id="R2307d20c05de4c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665394a1f54f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a92e8d3a04eb3" /><Relationship Type="http://schemas.openxmlformats.org/officeDocument/2006/relationships/theme" Target="/ppt/slideMasters/theme/theme1.xml" Id="R4c43218b1bc94a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fa92e8d3a04e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c352c321a44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c0e5402b949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26de51de740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277cd1a1a41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c0421f9de44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47bd6e91e45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82615382e4d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HOTELL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60 601 973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23 305 465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18 045 365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69 369 978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117 510 906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BONDEUNGDOMSLAGET I TROMSØ (BUL-TROMSØ)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Withs plass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60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post@sagahotel.no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www.sagahotel.no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910 722 921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