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f732a8179b49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c686f1aacf47b7"/>
  </p:sldMasterIdLst>
  <p:sldIdLst>
    <p:sldId xmlns:r="http://schemas.openxmlformats.org/officeDocument/2006/relationships" id="256" r:id="R00184173dd1c44bb"/>
    <p:sldId xmlns:r="http://schemas.openxmlformats.org/officeDocument/2006/relationships" id="257" r:id="R612cff2b2a3249e5"/>
    <p:sldId xmlns:r="http://schemas.openxmlformats.org/officeDocument/2006/relationships" id="258" r:id="R6c5176b9b8ea44ba"/>
    <p:sldId xmlns:r="http://schemas.openxmlformats.org/officeDocument/2006/relationships" id="259" r:id="Re834eba1260747cf"/>
    <p:sldId xmlns:r="http://schemas.openxmlformats.org/officeDocument/2006/relationships" id="260" r:id="Ra84d69d21dc44309"/>
    <p:sldId xmlns:r="http://schemas.openxmlformats.org/officeDocument/2006/relationships" id="261" r:id="R245f959fec734a8b"/>
    <p:sldId xmlns:r="http://schemas.openxmlformats.org/officeDocument/2006/relationships" id="262" r:id="Rc35ef61cb4ff41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686f1aacf47b7" /><Relationship Type="http://schemas.openxmlformats.org/officeDocument/2006/relationships/slide" Target="/ppt/slides/slide1.xml" Id="R00184173dd1c44bb" /><Relationship Type="http://schemas.openxmlformats.org/officeDocument/2006/relationships/slide" Target="/ppt/slides/slide2.xml" Id="R612cff2b2a3249e5" /><Relationship Type="http://schemas.openxmlformats.org/officeDocument/2006/relationships/slide" Target="/ppt/slides/slide3.xml" Id="R6c5176b9b8ea44ba" /><Relationship Type="http://schemas.openxmlformats.org/officeDocument/2006/relationships/slide" Target="/ppt/slides/slide4.xml" Id="Re834eba1260747cf" /><Relationship Type="http://schemas.openxmlformats.org/officeDocument/2006/relationships/slide" Target="/ppt/slides/slide5.xml" Id="Ra84d69d21dc44309" /><Relationship Type="http://schemas.openxmlformats.org/officeDocument/2006/relationships/slide" Target="/ppt/slides/slide6.xml" Id="R245f959fec734a8b" /><Relationship Type="http://schemas.openxmlformats.org/officeDocument/2006/relationships/slide" Target="/ppt/slides/slide7.xml" Id="Rc35ef61cb4ff41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81e3968b248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21203074b4e09" /><Relationship Type="http://schemas.openxmlformats.org/officeDocument/2006/relationships/theme" Target="/ppt/slideMasters/theme/theme1.xml" Id="R683a0439ebc348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a21203074b4e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70941acd548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354f66e8646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e0ea2d3284c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0cc2ecc6742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c3691c6df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11d443cdb4b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6fc621aa8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PAPIRHANDELEN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PAPIRHANDELEN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−300 004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33 420 095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33 667 460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GUDDING JOHNSEN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JOHNSEN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Gudding Johnsen, Haugstuveien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post@papirhandelen.no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910 698 540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PAPIRHANDELEN AS</a:t>
            </a:r>
          </a:p>
        </p:txBody>
      </p:sp>
    </p:spTree>
  </p:cSld>
  <p:clrMapOvr>
    <a:masterClrMapping xmlns:a="http://schemas.openxmlformats.org/drawingml/2006/main"/>
  </p:clrMapOvr>
</p:sld>
</file>