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cb7545465040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d3de76fe504746"/>
  </p:sldMasterIdLst>
  <p:sldIdLst>
    <p:sldId xmlns:r="http://schemas.openxmlformats.org/officeDocument/2006/relationships" id="256" r:id="R683412e139a34168"/>
    <p:sldId xmlns:r="http://schemas.openxmlformats.org/officeDocument/2006/relationships" id="257" r:id="R84f9858d41884bce"/>
    <p:sldId xmlns:r="http://schemas.openxmlformats.org/officeDocument/2006/relationships" id="258" r:id="R607b39c375dd417d"/>
    <p:sldId xmlns:r="http://schemas.openxmlformats.org/officeDocument/2006/relationships" id="259" r:id="Rb39ff4860f0d4dbe"/>
    <p:sldId xmlns:r="http://schemas.openxmlformats.org/officeDocument/2006/relationships" id="260" r:id="Ra2a84e5407084615"/>
    <p:sldId xmlns:r="http://schemas.openxmlformats.org/officeDocument/2006/relationships" id="261" r:id="R71727b12e7294d1e"/>
    <p:sldId xmlns:r="http://schemas.openxmlformats.org/officeDocument/2006/relationships" id="262" r:id="R0687566826de42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d3de76fe504746" /><Relationship Type="http://schemas.openxmlformats.org/officeDocument/2006/relationships/slide" Target="/ppt/slides/slide1.xml" Id="R683412e139a34168" /><Relationship Type="http://schemas.openxmlformats.org/officeDocument/2006/relationships/slide" Target="/ppt/slides/slide2.xml" Id="R84f9858d41884bce" /><Relationship Type="http://schemas.openxmlformats.org/officeDocument/2006/relationships/slide" Target="/ppt/slides/slide3.xml" Id="R607b39c375dd417d" /><Relationship Type="http://schemas.openxmlformats.org/officeDocument/2006/relationships/slide" Target="/ppt/slides/slide4.xml" Id="Rb39ff4860f0d4dbe" /><Relationship Type="http://schemas.openxmlformats.org/officeDocument/2006/relationships/slide" Target="/ppt/slides/slide5.xml" Id="Ra2a84e5407084615" /><Relationship Type="http://schemas.openxmlformats.org/officeDocument/2006/relationships/slide" Target="/ppt/slides/slide6.xml" Id="R71727b12e7294d1e" /><Relationship Type="http://schemas.openxmlformats.org/officeDocument/2006/relationships/slide" Target="/ppt/slides/slide7.xml" Id="R0687566826de42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387843239845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59a12897f43dd" /><Relationship Type="http://schemas.openxmlformats.org/officeDocument/2006/relationships/theme" Target="/ppt/slideMasters/theme/theme1.xml" Id="Rd6e93da94b9c4d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159a12897f43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22affb5c246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0b878386849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0dade5ace40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230e696ae4b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ef33e64ee4c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d29c76e2440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9b3babdd84f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KAARE BERNTSEN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KAARE BERNTSEN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KAARE BERNTSEN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KAARE BERNTSEN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KAARE BERNTSEN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KAARE BERNTSEN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726 750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−426 375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553 111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66 865 716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119 626 379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KAARE BERNTSEN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THOMBERN AS  –  67,3 %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SOFIE INVEST AS  –  32,7 %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KAARE BERNTSEN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Vogellund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910 548 352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KAARE BERNTSEN AS</a:t>
            </a:r>
          </a:p>
        </p:txBody>
      </p:sp>
    </p:spTree>
  </p:cSld>
  <p:clrMapOvr>
    <a:masterClrMapping xmlns:a="http://schemas.openxmlformats.org/drawingml/2006/main"/>
  </p:clrMapOvr>
</p:sld>
</file>