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031af649a647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078c046bd64487"/>
  </p:sldMasterIdLst>
  <p:sldIdLst>
    <p:sldId xmlns:r="http://schemas.openxmlformats.org/officeDocument/2006/relationships" id="256" r:id="R374b75a34a4c4754"/>
    <p:sldId xmlns:r="http://schemas.openxmlformats.org/officeDocument/2006/relationships" id="257" r:id="Re74a3e3ada8c40aa"/>
    <p:sldId xmlns:r="http://schemas.openxmlformats.org/officeDocument/2006/relationships" id="258" r:id="R7e6f4ef9d17641ca"/>
    <p:sldId xmlns:r="http://schemas.openxmlformats.org/officeDocument/2006/relationships" id="259" r:id="R7e03a80bf17f4d73"/>
    <p:sldId xmlns:r="http://schemas.openxmlformats.org/officeDocument/2006/relationships" id="260" r:id="R8116b9310bbd41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078c046bd64487" /><Relationship Type="http://schemas.openxmlformats.org/officeDocument/2006/relationships/slide" Target="/ppt/slides/slide1.xml" Id="R374b75a34a4c4754" /><Relationship Type="http://schemas.openxmlformats.org/officeDocument/2006/relationships/slide" Target="/ppt/slides/slide2.xml" Id="Re74a3e3ada8c40aa" /><Relationship Type="http://schemas.openxmlformats.org/officeDocument/2006/relationships/slide" Target="/ppt/slides/slide3.xml" Id="R7e6f4ef9d17641ca" /><Relationship Type="http://schemas.openxmlformats.org/officeDocument/2006/relationships/slide" Target="/ppt/slides/slide4.xml" Id="R7e03a80bf17f4d73" /><Relationship Type="http://schemas.openxmlformats.org/officeDocument/2006/relationships/slide" Target="/ppt/slides/slide5.xml" Id="R8116b9310bbd41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cce03d497740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ef4fd3ce8c4c44" /><Relationship Type="http://schemas.openxmlformats.org/officeDocument/2006/relationships/theme" Target="/ppt/slideMasters/theme/theme1.xml" Id="R5a142aedf5214d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ef4fd3ce8c4c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ed22442ea746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f44c03fbe64d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111793edbb4c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a8b7a32d3a47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89e296b0b42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NORWEGIAN HULL CLUB - GJENSIDIG ASSURANSEFORENING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HULL CLUB - GJENSIDIG ASSURANSEFORENING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NORWEGIAN HULL CLUB - GJENSIDIG ASSURANSEFORENING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HULL CLUB - GJENSIDIG ASSURANSEFORENING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HULL CLUB - GJENSIDIG ASSURANSEFORENING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HULL CLUB - GJENSIDIG ASSURANSEFORENING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Solheimsgaten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55 95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mail@norclub.com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www.norclub.com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910 508 334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HULL CLUB - GJENSIDIG ASSURANSEFORENING</a:t>
            </a:r>
          </a:p>
        </p:txBody>
      </p:sp>
    </p:spTree>
  </p:cSld>
  <p:clrMapOvr>
    <a:masterClrMapping xmlns:a="http://schemas.openxmlformats.org/drawingml/2006/main"/>
  </p:clrMapOvr>
</p:sld>
</file>