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f6b22db0014e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b80cc4b6a1450a"/>
  </p:sldMasterIdLst>
  <p:sldIdLst>
    <p:sldId xmlns:r="http://schemas.openxmlformats.org/officeDocument/2006/relationships" id="256" r:id="Rfe8736f43c644dc1"/>
    <p:sldId xmlns:r="http://schemas.openxmlformats.org/officeDocument/2006/relationships" id="257" r:id="Rf99bcb9a62964234"/>
    <p:sldId xmlns:r="http://schemas.openxmlformats.org/officeDocument/2006/relationships" id="258" r:id="R39c20be4704541c1"/>
    <p:sldId xmlns:r="http://schemas.openxmlformats.org/officeDocument/2006/relationships" id="259" r:id="R8d3d919e3cda4210"/>
    <p:sldId xmlns:r="http://schemas.openxmlformats.org/officeDocument/2006/relationships" id="260" r:id="R72a37d65a5ec4e06"/>
    <p:sldId xmlns:r="http://schemas.openxmlformats.org/officeDocument/2006/relationships" id="261" r:id="R05dfc2489c574892"/>
    <p:sldId xmlns:r="http://schemas.openxmlformats.org/officeDocument/2006/relationships" id="262" r:id="R49fa2f7b5b1840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b80cc4b6a1450a" /><Relationship Type="http://schemas.openxmlformats.org/officeDocument/2006/relationships/slide" Target="/ppt/slides/slide1.xml" Id="Rfe8736f43c644dc1" /><Relationship Type="http://schemas.openxmlformats.org/officeDocument/2006/relationships/slide" Target="/ppt/slides/slide2.xml" Id="Rf99bcb9a62964234" /><Relationship Type="http://schemas.openxmlformats.org/officeDocument/2006/relationships/slide" Target="/ppt/slides/slide3.xml" Id="R39c20be4704541c1" /><Relationship Type="http://schemas.openxmlformats.org/officeDocument/2006/relationships/slide" Target="/ppt/slides/slide4.xml" Id="R8d3d919e3cda4210" /><Relationship Type="http://schemas.openxmlformats.org/officeDocument/2006/relationships/slide" Target="/ppt/slides/slide5.xml" Id="R72a37d65a5ec4e06" /><Relationship Type="http://schemas.openxmlformats.org/officeDocument/2006/relationships/slide" Target="/ppt/slides/slide6.xml" Id="R05dfc2489c574892" /><Relationship Type="http://schemas.openxmlformats.org/officeDocument/2006/relationships/slide" Target="/ppt/slides/slide7.xml" Id="R49fa2f7b5b1840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8211d351b4c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fe21cb604485b" /><Relationship Type="http://schemas.openxmlformats.org/officeDocument/2006/relationships/theme" Target="/ppt/slideMasters/theme/theme1.xml" Id="Re15a6404bc9c4b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fe21cb604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ba881f12f43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90e4b5cc845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08b0dfbef40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9d4c59b3548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2363b16c345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b3cefcb7c4f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fa936ea4d4a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116 110 000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230 084 000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2 128 699 000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MULTICONSULT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NORGE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VEVLEN GÅRD AS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BANK OF NEW YORK MELLON SA/NV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Skøyen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58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multiconsult@multiconsult.no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910 253 158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