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8b53ae2173b478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6597c3de4ec41e4"/>
  </p:sldMasterIdLst>
  <p:sldIdLst>
    <p:sldId xmlns:r="http://schemas.openxmlformats.org/officeDocument/2006/relationships" id="256" r:id="R306d5968e7f54d6c"/>
    <p:sldId xmlns:r="http://schemas.openxmlformats.org/officeDocument/2006/relationships" id="257" r:id="Rd2c582a9b0774df7"/>
    <p:sldId xmlns:r="http://schemas.openxmlformats.org/officeDocument/2006/relationships" id="258" r:id="R0d0f67c725fd444a"/>
    <p:sldId xmlns:r="http://schemas.openxmlformats.org/officeDocument/2006/relationships" id="259" r:id="Rc270796b5eb04462"/>
    <p:sldId xmlns:r="http://schemas.openxmlformats.org/officeDocument/2006/relationships" id="260" r:id="R084ae60bda694b19"/>
    <p:sldId xmlns:r="http://schemas.openxmlformats.org/officeDocument/2006/relationships" id="261" r:id="R2c60d521d1494169"/>
    <p:sldId xmlns:r="http://schemas.openxmlformats.org/officeDocument/2006/relationships" id="262" r:id="Rc3a9210779e8417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6597c3de4ec41e4" /><Relationship Type="http://schemas.openxmlformats.org/officeDocument/2006/relationships/slide" Target="/ppt/slides/slide1.xml" Id="R306d5968e7f54d6c" /><Relationship Type="http://schemas.openxmlformats.org/officeDocument/2006/relationships/slide" Target="/ppt/slides/slide2.xml" Id="Rd2c582a9b0774df7" /><Relationship Type="http://schemas.openxmlformats.org/officeDocument/2006/relationships/slide" Target="/ppt/slides/slide3.xml" Id="R0d0f67c725fd444a" /><Relationship Type="http://schemas.openxmlformats.org/officeDocument/2006/relationships/slide" Target="/ppt/slides/slide4.xml" Id="Rc270796b5eb04462" /><Relationship Type="http://schemas.openxmlformats.org/officeDocument/2006/relationships/slide" Target="/ppt/slides/slide5.xml" Id="R084ae60bda694b19" /><Relationship Type="http://schemas.openxmlformats.org/officeDocument/2006/relationships/slide" Target="/ppt/slides/slide6.xml" Id="R2c60d521d1494169" /><Relationship Type="http://schemas.openxmlformats.org/officeDocument/2006/relationships/slide" Target="/ppt/slides/slide7.xml" Id="Rc3a9210779e8417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480a8004dc54c0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b5885fe5be4813" /><Relationship Type="http://schemas.openxmlformats.org/officeDocument/2006/relationships/theme" Target="/ppt/slideMasters/theme/theme1.xml" Id="R470b5fc95b6847c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1b5885fe5be481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0b2d7a962d4a0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246ee8a2f9441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be7390836c427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384ee2aa65459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a1d62b75ca4d5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b9f9ebcd30462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43a44c956c4dc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MEDIEHUSET ANDVORD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MEDIEHUSET ANDVORD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MEDIEHUSET ANDVORD AS ble etablert [år] og holder til i Hagan.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MEDIEHUSET ANDVORD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MEDIEHUSET ANDVORD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MEDIEHUSET ANDVORD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308 765 220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15 928 652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12 447 517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40 700 889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94 956 327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MEDIEHUSET ANDVORD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INFERENCE AS  –  50,1 %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PARAJETT AB  –  28,2 %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HASA HOLDING AS  –  9,1 %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 &amp; A HOLDING AS  –  9,1 %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 BACKE HOLDING AS  –  2,2 %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DOTTEN HOLDING AS  –  1,4 %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MEDIEHUSET ANDVORD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Brennaveien 20B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1481 Hagan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72 66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ag@andvord.no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910 235 915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MEDIEHUSET ANDVORD AS</a:t>
            </a:r>
          </a:p>
        </p:txBody>
      </p:sp>
    </p:spTree>
  </p:cSld>
  <p:clrMapOvr>
    <a:masterClrMapping xmlns:a="http://schemas.openxmlformats.org/drawingml/2006/main"/>
  </p:clrMapOvr>
</p:sld>
</file>