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77ea2bcc3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8a8fa76814075"/>
  </p:sldMasterIdLst>
  <p:sldIdLst>
    <p:sldId xmlns:r="http://schemas.openxmlformats.org/officeDocument/2006/relationships" id="256" r:id="Rf5f8bad2b0744815"/>
    <p:sldId xmlns:r="http://schemas.openxmlformats.org/officeDocument/2006/relationships" id="257" r:id="R5c5afbf66ffb4780"/>
    <p:sldId xmlns:r="http://schemas.openxmlformats.org/officeDocument/2006/relationships" id="258" r:id="R7ce44f093bc2469d"/>
    <p:sldId xmlns:r="http://schemas.openxmlformats.org/officeDocument/2006/relationships" id="259" r:id="R7cd1bd5fcfc44289"/>
    <p:sldId xmlns:r="http://schemas.openxmlformats.org/officeDocument/2006/relationships" id="260" r:id="R7c1e42b6f10341da"/>
    <p:sldId xmlns:r="http://schemas.openxmlformats.org/officeDocument/2006/relationships" id="261" r:id="Rd5f92cee7d8d4089"/>
    <p:sldId xmlns:r="http://schemas.openxmlformats.org/officeDocument/2006/relationships" id="262" r:id="Rb71e850e27c742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8a8fa76814075" /><Relationship Type="http://schemas.openxmlformats.org/officeDocument/2006/relationships/slide" Target="/ppt/slides/slide1.xml" Id="Rf5f8bad2b0744815" /><Relationship Type="http://schemas.openxmlformats.org/officeDocument/2006/relationships/slide" Target="/ppt/slides/slide2.xml" Id="R5c5afbf66ffb4780" /><Relationship Type="http://schemas.openxmlformats.org/officeDocument/2006/relationships/slide" Target="/ppt/slides/slide3.xml" Id="R7ce44f093bc2469d" /><Relationship Type="http://schemas.openxmlformats.org/officeDocument/2006/relationships/slide" Target="/ppt/slides/slide4.xml" Id="R7cd1bd5fcfc44289" /><Relationship Type="http://schemas.openxmlformats.org/officeDocument/2006/relationships/slide" Target="/ppt/slides/slide5.xml" Id="R7c1e42b6f10341da" /><Relationship Type="http://schemas.openxmlformats.org/officeDocument/2006/relationships/slide" Target="/ppt/slides/slide6.xml" Id="Rd5f92cee7d8d4089" /><Relationship Type="http://schemas.openxmlformats.org/officeDocument/2006/relationships/slide" Target="/ppt/slides/slide7.xml" Id="Rb71e850e27c742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9ccf850f6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198b3d9b14f31" /><Relationship Type="http://schemas.openxmlformats.org/officeDocument/2006/relationships/theme" Target="/ppt/slideMasters/theme/theme1.xml" Id="R45a705f9446e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8198b3d9b1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ad165fede44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a7dc43bb6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e14ec4a6249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2e845b0c542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b87f7b97f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0630e2b47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1e64f885c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