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5fb6fc085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17d650ab84264"/>
  </p:sldMasterIdLst>
  <p:sldIdLst>
    <p:sldId xmlns:r="http://schemas.openxmlformats.org/officeDocument/2006/relationships" id="256" r:id="R7c93efa2aafe4d77"/>
    <p:sldId xmlns:r="http://schemas.openxmlformats.org/officeDocument/2006/relationships" id="257" r:id="R5d2e52fe3efb4b6f"/>
    <p:sldId xmlns:r="http://schemas.openxmlformats.org/officeDocument/2006/relationships" id="258" r:id="Rf474b2e2a39f48d9"/>
    <p:sldId xmlns:r="http://schemas.openxmlformats.org/officeDocument/2006/relationships" id="259" r:id="R545bcd645d064d2b"/>
    <p:sldId xmlns:r="http://schemas.openxmlformats.org/officeDocument/2006/relationships" id="260" r:id="Rfdb8fd432d84438d"/>
    <p:sldId xmlns:r="http://schemas.openxmlformats.org/officeDocument/2006/relationships" id="261" r:id="R008b0478f968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17d650ab84264" /><Relationship Type="http://schemas.openxmlformats.org/officeDocument/2006/relationships/slide" Target="/ppt/slides/slide1.xml" Id="R7c93efa2aafe4d77" /><Relationship Type="http://schemas.openxmlformats.org/officeDocument/2006/relationships/slide" Target="/ppt/slides/slide2.xml" Id="R5d2e52fe3efb4b6f" /><Relationship Type="http://schemas.openxmlformats.org/officeDocument/2006/relationships/slide" Target="/ppt/slides/slide3.xml" Id="Rf474b2e2a39f48d9" /><Relationship Type="http://schemas.openxmlformats.org/officeDocument/2006/relationships/slide" Target="/ppt/slides/slide4.xml" Id="R545bcd645d064d2b" /><Relationship Type="http://schemas.openxmlformats.org/officeDocument/2006/relationships/slide" Target="/ppt/slides/slide5.xml" Id="Rfdb8fd432d84438d" /><Relationship Type="http://schemas.openxmlformats.org/officeDocument/2006/relationships/slide" Target="/ppt/slides/slide6.xml" Id="R008b0478f968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b4b31c37b4a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e281b59d54f9b" /><Relationship Type="http://schemas.openxmlformats.org/officeDocument/2006/relationships/theme" Target="/ppt/slideMasters/theme/theme1.xml" Id="Rcb2495d0b6f048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6e281b59d5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a103a326448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d79641bdf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fd4231185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f6616d19d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eaa902b9142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93ae8916543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GODFJELLET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724 343 746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724 969 190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ASA, Investments, M&amp;A,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