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35fd02c72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682e7eb024abf"/>
  </p:sldMasterIdLst>
  <p:sldIdLst>
    <p:sldId xmlns:r="http://schemas.openxmlformats.org/officeDocument/2006/relationships" id="256" r:id="R61a5d1032dc84e03"/>
    <p:sldId xmlns:r="http://schemas.openxmlformats.org/officeDocument/2006/relationships" id="257" r:id="R8a1074aab4ed4b02"/>
    <p:sldId xmlns:r="http://schemas.openxmlformats.org/officeDocument/2006/relationships" id="258" r:id="Radd53e8eb82f4700"/>
    <p:sldId xmlns:r="http://schemas.openxmlformats.org/officeDocument/2006/relationships" id="259" r:id="R49b21b9c8a104330"/>
    <p:sldId xmlns:r="http://schemas.openxmlformats.org/officeDocument/2006/relationships" id="260" r:id="R28197a6ca11e4932"/>
    <p:sldId xmlns:r="http://schemas.openxmlformats.org/officeDocument/2006/relationships" id="261" r:id="R8abd18cb6b3d4eaa"/>
    <p:sldId xmlns:r="http://schemas.openxmlformats.org/officeDocument/2006/relationships" id="262" r:id="R8c58ebc88093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682e7eb024abf" /><Relationship Type="http://schemas.openxmlformats.org/officeDocument/2006/relationships/slide" Target="/ppt/slides/slide1.xml" Id="R61a5d1032dc84e03" /><Relationship Type="http://schemas.openxmlformats.org/officeDocument/2006/relationships/slide" Target="/ppt/slides/slide2.xml" Id="R8a1074aab4ed4b02" /><Relationship Type="http://schemas.openxmlformats.org/officeDocument/2006/relationships/slide" Target="/ppt/slides/slide3.xml" Id="Radd53e8eb82f4700" /><Relationship Type="http://schemas.openxmlformats.org/officeDocument/2006/relationships/slide" Target="/ppt/slides/slide4.xml" Id="R49b21b9c8a104330" /><Relationship Type="http://schemas.openxmlformats.org/officeDocument/2006/relationships/slide" Target="/ppt/slides/slide5.xml" Id="R28197a6ca11e4932" /><Relationship Type="http://schemas.openxmlformats.org/officeDocument/2006/relationships/slide" Target="/ppt/slides/slide6.xml" Id="R8abd18cb6b3d4eaa" /><Relationship Type="http://schemas.openxmlformats.org/officeDocument/2006/relationships/slide" Target="/ppt/slides/slide7.xml" Id="R8c58ebc88093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040486d86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79445de8749b6" /><Relationship Type="http://schemas.openxmlformats.org/officeDocument/2006/relationships/theme" Target="/ppt/slideMasters/theme/theme1.xml" Id="Rc11f24746bd2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79445de87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40a2c9fe145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e6eecb053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f191a7d0d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ba6944aca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97ea1282f43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2175f7878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9a144811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