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bb52e875bd4c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8720bb34be45b0"/>
  </p:sldMasterIdLst>
  <p:sldIdLst>
    <p:sldId xmlns:r="http://schemas.openxmlformats.org/officeDocument/2006/relationships" id="256" r:id="R035fcecec24740b1"/>
    <p:sldId xmlns:r="http://schemas.openxmlformats.org/officeDocument/2006/relationships" id="257" r:id="Rfd6de0a8730140af"/>
    <p:sldId xmlns:r="http://schemas.openxmlformats.org/officeDocument/2006/relationships" id="258" r:id="Rabd7486b153946f7"/>
    <p:sldId xmlns:r="http://schemas.openxmlformats.org/officeDocument/2006/relationships" id="259" r:id="Rce91452b8c194b19"/>
    <p:sldId xmlns:r="http://schemas.openxmlformats.org/officeDocument/2006/relationships" id="260" r:id="Re6bbed6976124a6a"/>
    <p:sldId xmlns:r="http://schemas.openxmlformats.org/officeDocument/2006/relationships" id="261" r:id="R9489f29137004f07"/>
    <p:sldId xmlns:r="http://schemas.openxmlformats.org/officeDocument/2006/relationships" id="262" r:id="Re115ee6395fe42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720bb34be45b0" /><Relationship Type="http://schemas.openxmlformats.org/officeDocument/2006/relationships/slide" Target="/ppt/slides/slide1.xml" Id="R035fcecec24740b1" /><Relationship Type="http://schemas.openxmlformats.org/officeDocument/2006/relationships/slide" Target="/ppt/slides/slide2.xml" Id="Rfd6de0a8730140af" /><Relationship Type="http://schemas.openxmlformats.org/officeDocument/2006/relationships/slide" Target="/ppt/slides/slide3.xml" Id="Rabd7486b153946f7" /><Relationship Type="http://schemas.openxmlformats.org/officeDocument/2006/relationships/slide" Target="/ppt/slides/slide4.xml" Id="Rce91452b8c194b19" /><Relationship Type="http://schemas.openxmlformats.org/officeDocument/2006/relationships/slide" Target="/ppt/slides/slide5.xml" Id="Re6bbed6976124a6a" /><Relationship Type="http://schemas.openxmlformats.org/officeDocument/2006/relationships/slide" Target="/ppt/slides/slide6.xml" Id="R9489f29137004f07" /><Relationship Type="http://schemas.openxmlformats.org/officeDocument/2006/relationships/slide" Target="/ppt/slides/slide7.xml" Id="Re115ee6395fe42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4bd6bdaf941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b327e188e450a" /><Relationship Type="http://schemas.openxmlformats.org/officeDocument/2006/relationships/theme" Target="/ppt/slideMasters/theme/theme1.xml" Id="R7d1033097dd446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2b327e188e45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01ebf8b3946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c1d4aad01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cf8785b9248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397075dc2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21ca6dee140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6ff2e364b42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5014b5daa40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KERDOS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KERDOS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2 531 491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5 305 905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ULRIKSEN LARS GØRAN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Gøran Ulriksen, Bekkemyrvegen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897 842 432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KERDOS AS</a:t>
            </a:r>
          </a:p>
        </p:txBody>
      </p:sp>
    </p:spTree>
  </p:cSld>
  <p:clrMapOvr>
    <a:masterClrMapping xmlns:a="http://schemas.openxmlformats.org/drawingml/2006/main"/>
  </p:clrMapOvr>
</p:sld>
</file>