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65149bf4a842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c8194f8a4c4b70"/>
  </p:sldMasterIdLst>
  <p:sldIdLst>
    <p:sldId xmlns:r="http://schemas.openxmlformats.org/officeDocument/2006/relationships" id="256" r:id="R63c3cb7fbdb74a3f"/>
    <p:sldId xmlns:r="http://schemas.openxmlformats.org/officeDocument/2006/relationships" id="257" r:id="R834079665b1440dc"/>
    <p:sldId xmlns:r="http://schemas.openxmlformats.org/officeDocument/2006/relationships" id="258" r:id="R8ceeba0fc5fb4725"/>
    <p:sldId xmlns:r="http://schemas.openxmlformats.org/officeDocument/2006/relationships" id="259" r:id="R4a43cb26554046fe"/>
    <p:sldId xmlns:r="http://schemas.openxmlformats.org/officeDocument/2006/relationships" id="260" r:id="Re2bff5dfada6464a"/>
    <p:sldId xmlns:r="http://schemas.openxmlformats.org/officeDocument/2006/relationships" id="261" r:id="Rc740fdb8021645e6"/>
    <p:sldId xmlns:r="http://schemas.openxmlformats.org/officeDocument/2006/relationships" id="262" r:id="Ra28a97224a4744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8194f8a4c4b70" /><Relationship Type="http://schemas.openxmlformats.org/officeDocument/2006/relationships/slide" Target="/ppt/slides/slide1.xml" Id="R63c3cb7fbdb74a3f" /><Relationship Type="http://schemas.openxmlformats.org/officeDocument/2006/relationships/slide" Target="/ppt/slides/slide2.xml" Id="R834079665b1440dc" /><Relationship Type="http://schemas.openxmlformats.org/officeDocument/2006/relationships/slide" Target="/ppt/slides/slide3.xml" Id="R8ceeba0fc5fb4725" /><Relationship Type="http://schemas.openxmlformats.org/officeDocument/2006/relationships/slide" Target="/ppt/slides/slide4.xml" Id="R4a43cb26554046fe" /><Relationship Type="http://schemas.openxmlformats.org/officeDocument/2006/relationships/slide" Target="/ppt/slides/slide5.xml" Id="Re2bff5dfada6464a" /><Relationship Type="http://schemas.openxmlformats.org/officeDocument/2006/relationships/slide" Target="/ppt/slides/slide6.xml" Id="Rc740fdb8021645e6" /><Relationship Type="http://schemas.openxmlformats.org/officeDocument/2006/relationships/slide" Target="/ppt/slides/slide7.xml" Id="Ra28a97224a4744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0144f5083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cc4f4a82c4e4f" /><Relationship Type="http://schemas.openxmlformats.org/officeDocument/2006/relationships/theme" Target="/ppt/slideMasters/theme/theme1.xml" Id="Rbee9e74237b347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ecc4f4a82c4e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6da3506fe44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22600415444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3bfdab49d4f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786776c36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403f9f17d4d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a8e1cb32344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77afc1b20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NOJA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NOJA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NOJA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NOJA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NOJA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NOJA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2 530 034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25 043 775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25 131 079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NOJA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GULLBRAA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NOJA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Lilletveitvegen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5228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jg@constructa.no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897 707 322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NOJA AS</a:t>
            </a:r>
          </a:p>
        </p:txBody>
      </p:sp>
    </p:spTree>
  </p:cSld>
  <p:clrMapOvr>
    <a:masterClrMapping xmlns:a="http://schemas.openxmlformats.org/drawingml/2006/main"/>
  </p:clrMapOvr>
</p:sld>
</file>