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4591368b33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92dc0c5c84361"/>
  </p:sldMasterIdLst>
  <p:sldIdLst>
    <p:sldId xmlns:r="http://schemas.openxmlformats.org/officeDocument/2006/relationships" id="256" r:id="R52e90fbf807a42a2"/>
    <p:sldId xmlns:r="http://schemas.openxmlformats.org/officeDocument/2006/relationships" id="257" r:id="Re46dd95b20834265"/>
    <p:sldId xmlns:r="http://schemas.openxmlformats.org/officeDocument/2006/relationships" id="258" r:id="R65d5794b3f3048e7"/>
    <p:sldId xmlns:r="http://schemas.openxmlformats.org/officeDocument/2006/relationships" id="259" r:id="Rbe92ba6bd40b4ece"/>
    <p:sldId xmlns:r="http://schemas.openxmlformats.org/officeDocument/2006/relationships" id="260" r:id="Re4e7df743add4694"/>
    <p:sldId xmlns:r="http://schemas.openxmlformats.org/officeDocument/2006/relationships" id="261" r:id="R57c42017c5d94938"/>
    <p:sldId xmlns:r="http://schemas.openxmlformats.org/officeDocument/2006/relationships" id="262" r:id="Re496e203f810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92dc0c5c84361" /><Relationship Type="http://schemas.openxmlformats.org/officeDocument/2006/relationships/slide" Target="/ppt/slides/slide1.xml" Id="R52e90fbf807a42a2" /><Relationship Type="http://schemas.openxmlformats.org/officeDocument/2006/relationships/slide" Target="/ppt/slides/slide2.xml" Id="Re46dd95b20834265" /><Relationship Type="http://schemas.openxmlformats.org/officeDocument/2006/relationships/slide" Target="/ppt/slides/slide3.xml" Id="R65d5794b3f3048e7" /><Relationship Type="http://schemas.openxmlformats.org/officeDocument/2006/relationships/slide" Target="/ppt/slides/slide4.xml" Id="Rbe92ba6bd40b4ece" /><Relationship Type="http://schemas.openxmlformats.org/officeDocument/2006/relationships/slide" Target="/ppt/slides/slide5.xml" Id="Re4e7df743add4694" /><Relationship Type="http://schemas.openxmlformats.org/officeDocument/2006/relationships/slide" Target="/ppt/slides/slide6.xml" Id="R57c42017c5d94938" /><Relationship Type="http://schemas.openxmlformats.org/officeDocument/2006/relationships/slide" Target="/ppt/slides/slide7.xml" Id="Re496e203f810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47826c8574f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d5e7ab69e4359" /><Relationship Type="http://schemas.openxmlformats.org/officeDocument/2006/relationships/theme" Target="/ppt/slideMasters/theme/theme1.xml" Id="R4e44b23a2183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d5e7ab69e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5620e22f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8c756d380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3fc6b99a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2b94cd8c3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f4bda95cb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0a08114b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4d7958382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NERSKOGEN LANDHANDEL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NERSKOGEN LANDHANDEL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17 085 345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TORIL DULLUM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Nerskogsveien 2035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7393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896 233 882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NERSKOGEN LANDHANDEL AS</a:t>
            </a:r>
          </a:p>
        </p:txBody>
      </p:sp>
    </p:spTree>
  </p:cSld>
  <p:clrMapOvr>
    <a:masterClrMapping xmlns:a="http://schemas.openxmlformats.org/drawingml/2006/main"/>
  </p:clrMapOvr>
</p:sld>
</file>