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ccd6d0d43f4c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f5fcfc01fb40fc"/>
  </p:sldMasterIdLst>
  <p:sldIdLst>
    <p:sldId xmlns:r="http://schemas.openxmlformats.org/officeDocument/2006/relationships" id="256" r:id="R561b1d2cb48f4630"/>
    <p:sldId xmlns:r="http://schemas.openxmlformats.org/officeDocument/2006/relationships" id="257" r:id="R9b70f7884bad47b0"/>
    <p:sldId xmlns:r="http://schemas.openxmlformats.org/officeDocument/2006/relationships" id="258" r:id="R88ff68d5e7f54f4e"/>
    <p:sldId xmlns:r="http://schemas.openxmlformats.org/officeDocument/2006/relationships" id="259" r:id="R05bae190ffe04cb0"/>
    <p:sldId xmlns:r="http://schemas.openxmlformats.org/officeDocument/2006/relationships" id="260" r:id="R4a37f5fcb59248e5"/>
    <p:sldId xmlns:r="http://schemas.openxmlformats.org/officeDocument/2006/relationships" id="261" r:id="Rc96c1b7036aa45f7"/>
    <p:sldId xmlns:r="http://schemas.openxmlformats.org/officeDocument/2006/relationships" id="262" r:id="Rfb5cf38dc58949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f5fcfc01fb40fc" /><Relationship Type="http://schemas.openxmlformats.org/officeDocument/2006/relationships/slide" Target="/ppt/slides/slide1.xml" Id="R561b1d2cb48f4630" /><Relationship Type="http://schemas.openxmlformats.org/officeDocument/2006/relationships/slide" Target="/ppt/slides/slide2.xml" Id="R9b70f7884bad47b0" /><Relationship Type="http://schemas.openxmlformats.org/officeDocument/2006/relationships/slide" Target="/ppt/slides/slide3.xml" Id="R88ff68d5e7f54f4e" /><Relationship Type="http://schemas.openxmlformats.org/officeDocument/2006/relationships/slide" Target="/ppt/slides/slide4.xml" Id="R05bae190ffe04cb0" /><Relationship Type="http://schemas.openxmlformats.org/officeDocument/2006/relationships/slide" Target="/ppt/slides/slide5.xml" Id="R4a37f5fcb59248e5" /><Relationship Type="http://schemas.openxmlformats.org/officeDocument/2006/relationships/slide" Target="/ppt/slides/slide6.xml" Id="Rc96c1b7036aa45f7" /><Relationship Type="http://schemas.openxmlformats.org/officeDocument/2006/relationships/slide" Target="/ppt/slides/slide7.xml" Id="Rfb5cf38dc58949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050010be0447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ed4bbed424b14" /><Relationship Type="http://schemas.openxmlformats.org/officeDocument/2006/relationships/theme" Target="/ppt/slideMasters/theme/theme1.xml" Id="Rcb73bccf08484b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4ed4bbed424b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d6e7d48c44a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6ce8c6b0e40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cab10f4f640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c46add8f24d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7edd8e80d41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aaa4e2d2144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c1c5317bc40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JØRGEN BRANNSTORPH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 BRANNSTORPH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209 650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104 003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184 932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4 858 930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4 965 514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BRANNSTORPH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Nordstrandveien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post@brannstorph.no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www.brannstorph.no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895 366 552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