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14abafa15949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a60dd31274570"/>
  </p:sldMasterIdLst>
  <p:sldIdLst>
    <p:sldId xmlns:r="http://schemas.openxmlformats.org/officeDocument/2006/relationships" id="256" r:id="R55d43d3bce0a4ebc"/>
    <p:sldId xmlns:r="http://schemas.openxmlformats.org/officeDocument/2006/relationships" id="257" r:id="Rdb2104ff34b04305"/>
    <p:sldId xmlns:r="http://schemas.openxmlformats.org/officeDocument/2006/relationships" id="258" r:id="Rea9c5e778ed74655"/>
    <p:sldId xmlns:r="http://schemas.openxmlformats.org/officeDocument/2006/relationships" id="259" r:id="R7103084762744c4a"/>
    <p:sldId xmlns:r="http://schemas.openxmlformats.org/officeDocument/2006/relationships" id="260" r:id="Rcafd7379d0f240d2"/>
    <p:sldId xmlns:r="http://schemas.openxmlformats.org/officeDocument/2006/relationships" id="261" r:id="Rcbdcb7d09c8e4612"/>
    <p:sldId xmlns:r="http://schemas.openxmlformats.org/officeDocument/2006/relationships" id="262" r:id="R1676458a324b4f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a60dd31274570" /><Relationship Type="http://schemas.openxmlformats.org/officeDocument/2006/relationships/slide" Target="/ppt/slides/slide1.xml" Id="R55d43d3bce0a4ebc" /><Relationship Type="http://schemas.openxmlformats.org/officeDocument/2006/relationships/slide" Target="/ppt/slides/slide2.xml" Id="Rdb2104ff34b04305" /><Relationship Type="http://schemas.openxmlformats.org/officeDocument/2006/relationships/slide" Target="/ppt/slides/slide3.xml" Id="Rea9c5e778ed74655" /><Relationship Type="http://schemas.openxmlformats.org/officeDocument/2006/relationships/slide" Target="/ppt/slides/slide4.xml" Id="R7103084762744c4a" /><Relationship Type="http://schemas.openxmlformats.org/officeDocument/2006/relationships/slide" Target="/ppt/slides/slide5.xml" Id="Rcafd7379d0f240d2" /><Relationship Type="http://schemas.openxmlformats.org/officeDocument/2006/relationships/slide" Target="/ppt/slides/slide6.xml" Id="Rcbdcb7d09c8e4612" /><Relationship Type="http://schemas.openxmlformats.org/officeDocument/2006/relationships/slide" Target="/ppt/slides/slide7.xml" Id="R1676458a324b4f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803da2a2645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31996ab054505" /><Relationship Type="http://schemas.openxmlformats.org/officeDocument/2006/relationships/theme" Target="/ppt/slideMasters/theme/theme1.xml" Id="R735cdc7b8c3f49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431996ab0545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b7a0f0e9146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1a91fe34949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ded31950d4c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50c08c8a849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ea76040104c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ba5205d2347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82b9cfc664f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ATLANTIC OFFSHORE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OFFSHORE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ATLANTIC OFFSHORE MANAGEMENT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OFFSHORE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OFFSHORE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OFFSHORE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20 691 438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595 222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7 284 583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OFFSHORE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AEGOPODIUM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OFFSHORE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Straumeparken, Smålonane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893 776 982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OFFSHORE MANAGEMENT AS</a:t>
            </a:r>
          </a:p>
        </p:txBody>
      </p:sp>
    </p:spTree>
  </p:cSld>
  <p:clrMapOvr>
    <a:masterClrMapping xmlns:a="http://schemas.openxmlformats.org/drawingml/2006/main"/>
  </p:clrMapOvr>
</p:sld>
</file>